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94" r:id="rId3"/>
    <p:sldId id="258" r:id="rId4"/>
    <p:sldId id="303" r:id="rId5"/>
    <p:sldId id="264" r:id="rId6"/>
    <p:sldId id="263" r:id="rId7"/>
    <p:sldId id="271" r:id="rId8"/>
    <p:sldId id="289" r:id="rId9"/>
    <p:sldId id="290" r:id="rId10"/>
    <p:sldId id="266" r:id="rId11"/>
    <p:sldId id="304" r:id="rId12"/>
    <p:sldId id="305" r:id="rId13"/>
    <p:sldId id="306" r:id="rId14"/>
    <p:sldId id="267" r:id="rId15"/>
    <p:sldId id="296" r:id="rId16"/>
    <p:sldId id="295" r:id="rId17"/>
    <p:sldId id="299" r:id="rId18"/>
    <p:sldId id="297" r:id="rId19"/>
    <p:sldId id="268" r:id="rId20"/>
    <p:sldId id="278" r:id="rId21"/>
    <p:sldId id="301" r:id="rId22"/>
    <p:sldId id="307" r:id="rId23"/>
    <p:sldId id="302" r:id="rId24"/>
    <p:sldId id="308" r:id="rId25"/>
    <p:sldId id="293" r:id="rId26"/>
    <p:sldId id="281" r:id="rId27"/>
    <p:sldId id="309" r:id="rId28"/>
    <p:sldId id="300" r:id="rId29"/>
    <p:sldId id="285" r:id="rId30"/>
    <p:sldId id="277" r:id="rId31"/>
    <p:sldId id="280" r:id="rId32"/>
    <p:sldId id="310" r:id="rId33"/>
    <p:sldId id="291" r:id="rId34"/>
    <p:sldId id="29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224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9F7FB1-F832-4712-A3A9-0FFAD132891B}" type="doc">
      <dgm:prSet loTypeId="urn:microsoft.com/office/officeart/2005/8/layout/chevron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1E9A9A7-7A27-4DD9-89B2-85CBB3690651}">
      <dgm:prSet phldrT="[Текст]"/>
      <dgm:spPr>
        <a:solidFill>
          <a:srgbClr val="FFC000"/>
        </a:soli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задачи</a:t>
          </a:r>
          <a:endParaRPr lang="ru-RU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BDE31A-75BA-4E64-B4F5-CB01942CB737}" type="parTrans" cxnId="{752A0EF3-3784-4DBB-B875-6809F8A2B9CF}">
      <dgm:prSet/>
      <dgm:spPr/>
      <dgm:t>
        <a:bodyPr/>
        <a:lstStyle/>
        <a:p>
          <a:endParaRPr lang="ru-RU"/>
        </a:p>
      </dgm:t>
    </dgm:pt>
    <dgm:pt modelId="{87B8B310-E7A8-4602-84A6-61C7AC42438C}" type="sibTrans" cxnId="{752A0EF3-3784-4DBB-B875-6809F8A2B9CF}">
      <dgm:prSet/>
      <dgm:spPr/>
      <dgm:t>
        <a:bodyPr/>
        <a:lstStyle/>
        <a:p>
          <a:endParaRPr lang="ru-RU"/>
        </a:p>
      </dgm:t>
    </dgm:pt>
    <dgm:pt modelId="{660DF6FB-E6FF-4D87-A803-15878A4C8E62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расширить знания у детей о значении хлеба в жизни человека;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960758A-2409-450E-B48E-9ED593DF5695}" type="parTrans" cxnId="{2D404AD2-73E7-4A8E-B88E-12CE67107E11}">
      <dgm:prSet/>
      <dgm:spPr/>
      <dgm:t>
        <a:bodyPr/>
        <a:lstStyle/>
        <a:p>
          <a:endParaRPr lang="ru-RU"/>
        </a:p>
      </dgm:t>
    </dgm:pt>
    <dgm:pt modelId="{B7294B5A-67E1-4DFC-8286-CE03CDDCD0D8}" type="sibTrans" cxnId="{2D404AD2-73E7-4A8E-B88E-12CE67107E11}">
      <dgm:prSet/>
      <dgm:spPr/>
      <dgm:t>
        <a:bodyPr/>
        <a:lstStyle/>
        <a:p>
          <a:endParaRPr lang="ru-RU"/>
        </a:p>
      </dgm:t>
    </dgm:pt>
    <dgm:pt modelId="{960A8049-5870-4ED1-B0E1-CB97FE419515}">
      <dgm:prSet phldrT="[Текст]" phldr="1"/>
      <dgm:spPr>
        <a:solidFill>
          <a:srgbClr val="C00000"/>
        </a:solidFill>
      </dgm:spPr>
      <dgm:t>
        <a:bodyPr/>
        <a:lstStyle/>
        <a:p>
          <a:endParaRPr lang="ru-RU" dirty="0"/>
        </a:p>
      </dgm:t>
    </dgm:pt>
    <dgm:pt modelId="{399D281C-FEBB-4466-AE74-B9B7E46FE025}" type="parTrans" cxnId="{71BFBB9A-5A79-48A6-988F-D3E5F75E81D8}">
      <dgm:prSet/>
      <dgm:spPr/>
      <dgm:t>
        <a:bodyPr/>
        <a:lstStyle/>
        <a:p>
          <a:endParaRPr lang="ru-RU"/>
        </a:p>
      </dgm:t>
    </dgm:pt>
    <dgm:pt modelId="{681E3C7F-B435-4AC5-A769-5D5E5AD79052}" type="sibTrans" cxnId="{71BFBB9A-5A79-48A6-988F-D3E5F75E81D8}">
      <dgm:prSet/>
      <dgm:spPr/>
      <dgm:t>
        <a:bodyPr/>
        <a:lstStyle/>
        <a:p>
          <a:endParaRPr lang="ru-RU"/>
        </a:p>
      </dgm:t>
    </dgm:pt>
    <dgm:pt modelId="{3D51DB79-F847-4D61-A5A7-D3F146071F1E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формировать представления о разнообразии хлебобулочных изделий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B543954-0898-47B1-BC79-C8EE39C9DBED}" type="parTrans" cxnId="{AD00EFF9-D819-4026-B6BB-F572F0ACCAE0}">
      <dgm:prSet/>
      <dgm:spPr/>
      <dgm:t>
        <a:bodyPr/>
        <a:lstStyle/>
        <a:p>
          <a:endParaRPr lang="ru-RU"/>
        </a:p>
      </dgm:t>
    </dgm:pt>
    <dgm:pt modelId="{6D4BC880-E93C-4E0E-8440-397226210ED6}" type="sibTrans" cxnId="{AD00EFF9-D819-4026-B6BB-F572F0ACCAE0}">
      <dgm:prSet/>
      <dgm:spPr/>
      <dgm:t>
        <a:bodyPr/>
        <a:lstStyle/>
        <a:p>
          <a:endParaRPr lang="ru-RU"/>
        </a:p>
      </dgm:t>
    </dgm:pt>
    <dgm:pt modelId="{F9C3D709-78B8-4DF4-BE83-EADCE8CE83E7}">
      <dgm:prSet phldrT="[Текст]" phldr="1"/>
      <dgm:spPr>
        <a:solidFill>
          <a:srgbClr val="663300"/>
        </a:solidFill>
      </dgm:spPr>
      <dgm:t>
        <a:bodyPr/>
        <a:lstStyle/>
        <a:p>
          <a:endParaRPr lang="ru-RU" dirty="0"/>
        </a:p>
      </dgm:t>
    </dgm:pt>
    <dgm:pt modelId="{2DE05C27-FB74-41AF-8D34-63B52C53517A}" type="parTrans" cxnId="{E32E3084-3183-486B-B8A5-83E282D25D25}">
      <dgm:prSet/>
      <dgm:spPr/>
      <dgm:t>
        <a:bodyPr/>
        <a:lstStyle/>
        <a:p>
          <a:endParaRPr lang="ru-RU"/>
        </a:p>
      </dgm:t>
    </dgm:pt>
    <dgm:pt modelId="{8E2834D4-E658-4895-A1FC-E961C52CED8F}" type="sibTrans" cxnId="{E32E3084-3183-486B-B8A5-83E282D25D25}">
      <dgm:prSet/>
      <dgm:spPr/>
      <dgm:t>
        <a:bodyPr/>
        <a:lstStyle/>
        <a:p>
          <a:endParaRPr lang="ru-RU"/>
        </a:p>
      </dgm:t>
    </dgm:pt>
    <dgm:pt modelId="{4AD10C87-89EA-46BA-9B23-6031BE755118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воспитывать бережное отношение к хлебу, чувство благодарности и уважения к людям сельскохозяйственного труда.</a:t>
          </a:r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 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C00B71C7-5031-4EE5-A166-CC80E956920B}" type="parTrans" cxnId="{3F3FB512-B481-4D17-A8B8-C993363E423B}">
      <dgm:prSet/>
      <dgm:spPr/>
      <dgm:t>
        <a:bodyPr/>
        <a:lstStyle/>
        <a:p>
          <a:endParaRPr lang="ru-RU"/>
        </a:p>
      </dgm:t>
    </dgm:pt>
    <dgm:pt modelId="{82230E73-9D58-4262-8CE9-69DBEE16BB10}" type="sibTrans" cxnId="{3F3FB512-B481-4D17-A8B8-C993363E423B}">
      <dgm:prSet/>
      <dgm:spPr/>
      <dgm:t>
        <a:bodyPr/>
        <a:lstStyle/>
        <a:p>
          <a:endParaRPr lang="ru-RU"/>
        </a:p>
      </dgm:t>
    </dgm:pt>
    <dgm:pt modelId="{9B68F025-8DBC-44C2-9C37-D2E918477284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показать, каким трудом добывается хлеб для народа и каждого из нас;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DCEC8508-FD17-4A3C-A655-0D11211A644E}" type="parTrans" cxnId="{594295C7-9C34-4CEA-9571-75B8E17F8CCA}">
      <dgm:prSet/>
      <dgm:spPr/>
      <dgm:t>
        <a:bodyPr/>
        <a:lstStyle/>
        <a:p>
          <a:endParaRPr lang="ru-RU"/>
        </a:p>
      </dgm:t>
    </dgm:pt>
    <dgm:pt modelId="{92E4700E-0543-4AFC-938B-3B8CDC02DD19}" type="sibTrans" cxnId="{594295C7-9C34-4CEA-9571-75B8E17F8CCA}">
      <dgm:prSet/>
      <dgm:spPr/>
      <dgm:t>
        <a:bodyPr/>
        <a:lstStyle/>
        <a:p>
          <a:endParaRPr lang="ru-RU"/>
        </a:p>
      </dgm:t>
    </dgm:pt>
    <dgm:pt modelId="{0334E804-F626-4883-B155-E9298690C3BB}" type="pres">
      <dgm:prSet presAssocID="{439F7FB1-F832-4712-A3A9-0FFAD132891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4B2279-8FC1-44D9-95A3-9C3039038C79}" type="pres">
      <dgm:prSet presAssocID="{81E9A9A7-7A27-4DD9-89B2-85CBB3690651}" presName="composite" presStyleCnt="0"/>
      <dgm:spPr/>
    </dgm:pt>
    <dgm:pt modelId="{F5E623B7-5AB3-494C-B3D9-23F9664F7806}" type="pres">
      <dgm:prSet presAssocID="{81E9A9A7-7A27-4DD9-89B2-85CBB3690651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69FEC-00EE-4864-8AD0-8107BFA81C82}" type="pres">
      <dgm:prSet presAssocID="{81E9A9A7-7A27-4DD9-89B2-85CBB3690651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B159E4-33F9-42E1-B500-34602E95FB37}" type="pres">
      <dgm:prSet presAssocID="{87B8B310-E7A8-4602-84A6-61C7AC42438C}" presName="sp" presStyleCnt="0"/>
      <dgm:spPr/>
    </dgm:pt>
    <dgm:pt modelId="{9C906F1B-79F1-4015-81B7-4467B735D903}" type="pres">
      <dgm:prSet presAssocID="{960A8049-5870-4ED1-B0E1-CB97FE419515}" presName="composite" presStyleCnt="0"/>
      <dgm:spPr/>
    </dgm:pt>
    <dgm:pt modelId="{346CD2E9-FCCC-430F-95E8-150C9097FEC9}" type="pres">
      <dgm:prSet presAssocID="{960A8049-5870-4ED1-B0E1-CB97FE41951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4E3BE-9B12-4B24-A6EB-97DB51D79EA5}" type="pres">
      <dgm:prSet presAssocID="{960A8049-5870-4ED1-B0E1-CB97FE419515}" presName="descendantText" presStyleLbl="alignAcc1" presStyleIdx="1" presStyleCnt="3" custScaleY="185670" custLinFactNeighborX="1775" custLinFactNeighborY="-17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462C3-A9F7-41C4-B327-24DA4D2B0AF1}" type="pres">
      <dgm:prSet presAssocID="{681E3C7F-B435-4AC5-A769-5D5E5AD79052}" presName="sp" presStyleCnt="0"/>
      <dgm:spPr/>
    </dgm:pt>
    <dgm:pt modelId="{6236B830-7EDA-47B7-B20E-BAB15275FD1E}" type="pres">
      <dgm:prSet presAssocID="{F9C3D709-78B8-4DF4-BE83-EADCE8CE83E7}" presName="composite" presStyleCnt="0"/>
      <dgm:spPr/>
    </dgm:pt>
    <dgm:pt modelId="{5B1F3D8D-CA15-4321-84FE-9C70D79FD6B0}" type="pres">
      <dgm:prSet presAssocID="{F9C3D709-78B8-4DF4-BE83-EADCE8CE83E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749C6A-0B44-40B0-B153-4262BC9B5E7E}" type="pres">
      <dgm:prSet presAssocID="{F9C3D709-78B8-4DF4-BE83-EADCE8CE83E7}" presName="descendantText" presStyleLbl="alignAcc1" presStyleIdx="2" presStyleCnt="3" custScaleX="102095" custScaleY="117063" custLinFactNeighborX="1559" custLinFactNeighborY="6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3DAD19-C7C3-493C-A838-7F03AEAF6BBF}" type="presOf" srcId="{F9C3D709-78B8-4DF4-BE83-EADCE8CE83E7}" destId="{5B1F3D8D-CA15-4321-84FE-9C70D79FD6B0}" srcOrd="0" destOrd="0" presId="urn:microsoft.com/office/officeart/2005/8/layout/chevron2"/>
    <dgm:cxn modelId="{2D404AD2-73E7-4A8E-B88E-12CE67107E11}" srcId="{81E9A9A7-7A27-4DD9-89B2-85CBB3690651}" destId="{660DF6FB-E6FF-4D87-A803-15878A4C8E62}" srcOrd="0" destOrd="0" parTransId="{0960758A-2409-450E-B48E-9ED593DF5695}" sibTransId="{B7294B5A-67E1-4DFC-8286-CE03CDDCD0D8}"/>
    <dgm:cxn modelId="{4A253A06-C0B7-406B-A1CB-A1170FAAF3FC}" type="presOf" srcId="{660DF6FB-E6FF-4D87-A803-15878A4C8E62}" destId="{8A669FEC-00EE-4864-8AD0-8107BFA81C82}" srcOrd="0" destOrd="0" presId="urn:microsoft.com/office/officeart/2005/8/layout/chevron2"/>
    <dgm:cxn modelId="{3F3FB512-B481-4D17-A8B8-C993363E423B}" srcId="{F9C3D709-78B8-4DF4-BE83-EADCE8CE83E7}" destId="{4AD10C87-89EA-46BA-9B23-6031BE755118}" srcOrd="0" destOrd="0" parTransId="{C00B71C7-5031-4EE5-A166-CC80E956920B}" sibTransId="{82230E73-9D58-4262-8CE9-69DBEE16BB10}"/>
    <dgm:cxn modelId="{752A0EF3-3784-4DBB-B875-6809F8A2B9CF}" srcId="{439F7FB1-F832-4712-A3A9-0FFAD132891B}" destId="{81E9A9A7-7A27-4DD9-89B2-85CBB3690651}" srcOrd="0" destOrd="0" parTransId="{30BDE31A-75BA-4E64-B4F5-CB01942CB737}" sibTransId="{87B8B310-E7A8-4602-84A6-61C7AC42438C}"/>
    <dgm:cxn modelId="{594295C7-9C34-4CEA-9571-75B8E17F8CCA}" srcId="{960A8049-5870-4ED1-B0E1-CB97FE419515}" destId="{9B68F025-8DBC-44C2-9C37-D2E918477284}" srcOrd="1" destOrd="0" parTransId="{DCEC8508-FD17-4A3C-A655-0D11211A644E}" sibTransId="{92E4700E-0543-4AFC-938B-3B8CDC02DD19}"/>
    <dgm:cxn modelId="{AD00EFF9-D819-4026-B6BB-F572F0ACCAE0}" srcId="{960A8049-5870-4ED1-B0E1-CB97FE419515}" destId="{3D51DB79-F847-4D61-A5A7-D3F146071F1E}" srcOrd="0" destOrd="0" parTransId="{3B543954-0898-47B1-BC79-C8EE39C9DBED}" sibTransId="{6D4BC880-E93C-4E0E-8440-397226210ED6}"/>
    <dgm:cxn modelId="{71BFBB9A-5A79-48A6-988F-D3E5F75E81D8}" srcId="{439F7FB1-F832-4712-A3A9-0FFAD132891B}" destId="{960A8049-5870-4ED1-B0E1-CB97FE419515}" srcOrd="1" destOrd="0" parTransId="{399D281C-FEBB-4466-AE74-B9B7E46FE025}" sibTransId="{681E3C7F-B435-4AC5-A769-5D5E5AD79052}"/>
    <dgm:cxn modelId="{F14C5569-F14F-455E-990C-C891CEFC4003}" type="presOf" srcId="{9B68F025-8DBC-44C2-9C37-D2E918477284}" destId="{49B4E3BE-9B12-4B24-A6EB-97DB51D79EA5}" srcOrd="0" destOrd="1" presId="urn:microsoft.com/office/officeart/2005/8/layout/chevron2"/>
    <dgm:cxn modelId="{47FB7787-4474-4140-988C-00C8C11B8E7C}" type="presOf" srcId="{439F7FB1-F832-4712-A3A9-0FFAD132891B}" destId="{0334E804-F626-4883-B155-E9298690C3BB}" srcOrd="0" destOrd="0" presId="urn:microsoft.com/office/officeart/2005/8/layout/chevron2"/>
    <dgm:cxn modelId="{B2649038-AE06-4C16-91F3-832803E2F53E}" type="presOf" srcId="{3D51DB79-F847-4D61-A5A7-D3F146071F1E}" destId="{49B4E3BE-9B12-4B24-A6EB-97DB51D79EA5}" srcOrd="0" destOrd="0" presId="urn:microsoft.com/office/officeart/2005/8/layout/chevron2"/>
    <dgm:cxn modelId="{CAD75005-0756-484A-976C-E626EF9FC269}" type="presOf" srcId="{81E9A9A7-7A27-4DD9-89B2-85CBB3690651}" destId="{F5E623B7-5AB3-494C-B3D9-23F9664F7806}" srcOrd="0" destOrd="0" presId="urn:microsoft.com/office/officeart/2005/8/layout/chevron2"/>
    <dgm:cxn modelId="{E32E3084-3183-486B-B8A5-83E282D25D25}" srcId="{439F7FB1-F832-4712-A3A9-0FFAD132891B}" destId="{F9C3D709-78B8-4DF4-BE83-EADCE8CE83E7}" srcOrd="2" destOrd="0" parTransId="{2DE05C27-FB74-41AF-8D34-63B52C53517A}" sibTransId="{8E2834D4-E658-4895-A1FC-E961C52CED8F}"/>
    <dgm:cxn modelId="{1F8FDCC5-C15C-4D92-82AD-482B5B0BA28A}" type="presOf" srcId="{4AD10C87-89EA-46BA-9B23-6031BE755118}" destId="{3F749C6A-0B44-40B0-B153-4262BC9B5E7E}" srcOrd="0" destOrd="0" presId="urn:microsoft.com/office/officeart/2005/8/layout/chevron2"/>
    <dgm:cxn modelId="{753D766E-620B-465E-B5F5-CC2159403F8C}" type="presOf" srcId="{960A8049-5870-4ED1-B0E1-CB97FE419515}" destId="{346CD2E9-FCCC-430F-95E8-150C9097FEC9}" srcOrd="0" destOrd="0" presId="urn:microsoft.com/office/officeart/2005/8/layout/chevron2"/>
    <dgm:cxn modelId="{E820352D-BAD3-4B79-83F1-A907729E0FF5}" type="presParOf" srcId="{0334E804-F626-4883-B155-E9298690C3BB}" destId="{BC4B2279-8FC1-44D9-95A3-9C3039038C79}" srcOrd="0" destOrd="0" presId="urn:microsoft.com/office/officeart/2005/8/layout/chevron2"/>
    <dgm:cxn modelId="{AC0BD01D-2DC9-4ED5-830C-074CC55B975F}" type="presParOf" srcId="{BC4B2279-8FC1-44D9-95A3-9C3039038C79}" destId="{F5E623B7-5AB3-494C-B3D9-23F9664F7806}" srcOrd="0" destOrd="0" presId="urn:microsoft.com/office/officeart/2005/8/layout/chevron2"/>
    <dgm:cxn modelId="{C3A59D69-BBD4-4E02-A24E-C7F8A136680F}" type="presParOf" srcId="{BC4B2279-8FC1-44D9-95A3-9C3039038C79}" destId="{8A669FEC-00EE-4864-8AD0-8107BFA81C82}" srcOrd="1" destOrd="0" presId="urn:microsoft.com/office/officeart/2005/8/layout/chevron2"/>
    <dgm:cxn modelId="{B54110AF-AD1C-48EE-811D-E98811FBC45E}" type="presParOf" srcId="{0334E804-F626-4883-B155-E9298690C3BB}" destId="{83B159E4-33F9-42E1-B500-34602E95FB37}" srcOrd="1" destOrd="0" presId="urn:microsoft.com/office/officeart/2005/8/layout/chevron2"/>
    <dgm:cxn modelId="{F5A17BFF-5FE6-41B6-B331-1B1A337D65BB}" type="presParOf" srcId="{0334E804-F626-4883-B155-E9298690C3BB}" destId="{9C906F1B-79F1-4015-81B7-4467B735D903}" srcOrd="2" destOrd="0" presId="urn:microsoft.com/office/officeart/2005/8/layout/chevron2"/>
    <dgm:cxn modelId="{885E0CFE-DD67-4B3B-9C98-BE778ECF70D8}" type="presParOf" srcId="{9C906F1B-79F1-4015-81B7-4467B735D903}" destId="{346CD2E9-FCCC-430F-95E8-150C9097FEC9}" srcOrd="0" destOrd="0" presId="urn:microsoft.com/office/officeart/2005/8/layout/chevron2"/>
    <dgm:cxn modelId="{6F61D244-7F03-4547-9C2F-BC6F1432DBB0}" type="presParOf" srcId="{9C906F1B-79F1-4015-81B7-4467B735D903}" destId="{49B4E3BE-9B12-4B24-A6EB-97DB51D79EA5}" srcOrd="1" destOrd="0" presId="urn:microsoft.com/office/officeart/2005/8/layout/chevron2"/>
    <dgm:cxn modelId="{80D77EC8-846C-4C7F-BEB5-736CDF19D628}" type="presParOf" srcId="{0334E804-F626-4883-B155-E9298690C3BB}" destId="{42F462C3-A9F7-41C4-B327-24DA4D2B0AF1}" srcOrd="3" destOrd="0" presId="urn:microsoft.com/office/officeart/2005/8/layout/chevron2"/>
    <dgm:cxn modelId="{D5291F4A-6244-4579-BC51-C80D17905087}" type="presParOf" srcId="{0334E804-F626-4883-B155-E9298690C3BB}" destId="{6236B830-7EDA-47B7-B20E-BAB15275FD1E}" srcOrd="4" destOrd="0" presId="urn:microsoft.com/office/officeart/2005/8/layout/chevron2"/>
    <dgm:cxn modelId="{2906E31D-979D-4E9A-8577-09102F87B1C1}" type="presParOf" srcId="{6236B830-7EDA-47B7-B20E-BAB15275FD1E}" destId="{5B1F3D8D-CA15-4321-84FE-9C70D79FD6B0}" srcOrd="0" destOrd="0" presId="urn:microsoft.com/office/officeart/2005/8/layout/chevron2"/>
    <dgm:cxn modelId="{33E0B7B1-2533-468D-8F6B-B7FBE8BBEFEA}" type="presParOf" srcId="{6236B830-7EDA-47B7-B20E-BAB15275FD1E}" destId="{3F749C6A-0B44-40B0-B153-4262BC9B5E7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A85E61-76B6-4C83-A118-822884C17F6E}" type="doc">
      <dgm:prSet loTypeId="urn:microsoft.com/office/officeart/2005/8/layout/list1" loCatId="list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7160EF5-C9CB-4A2B-97E5-CF5BAD1672ED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1) Сбор информации: о злаковых растениях, о сельскохозяйственной технике, о хлеборобах, о народных традициях;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08303E-D133-48F6-B061-E35BC307BBB7}" type="parTrans" cxnId="{7DA23694-2BB9-4087-BD4E-FE65C49FADE6}">
      <dgm:prSet/>
      <dgm:spPr/>
      <dgm:t>
        <a:bodyPr/>
        <a:lstStyle/>
        <a:p>
          <a:endParaRPr lang="ru-RU"/>
        </a:p>
      </dgm:t>
    </dgm:pt>
    <dgm:pt modelId="{370011B6-0893-4898-9482-58C2DAD9CD65}" type="sibTrans" cxnId="{7DA23694-2BB9-4087-BD4E-FE65C49FADE6}">
      <dgm:prSet/>
      <dgm:spPr/>
      <dgm:t>
        <a:bodyPr/>
        <a:lstStyle/>
        <a:p>
          <a:endParaRPr lang="ru-RU"/>
        </a:p>
      </dgm:t>
    </dgm:pt>
    <dgm:pt modelId="{7426827E-AD8F-473A-A2FF-1D79B78F8C8C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2) Подбор демонстрационного материала: картинки, иллюстрации, видео материал, злаковые растения, крупы, мука из разных злаков, предметы быта;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FC1F82-6908-4179-9FF2-EAD6AD032204}" type="parTrans" cxnId="{96C4694F-F03B-469C-A079-357F46134EEC}">
      <dgm:prSet/>
      <dgm:spPr/>
      <dgm:t>
        <a:bodyPr/>
        <a:lstStyle/>
        <a:p>
          <a:endParaRPr lang="ru-RU"/>
        </a:p>
      </dgm:t>
    </dgm:pt>
    <dgm:pt modelId="{1BD672C5-BACB-46F7-84ED-FF0B2896FDD2}" type="sibTrans" cxnId="{96C4694F-F03B-469C-A079-357F46134EEC}">
      <dgm:prSet/>
      <dgm:spPr/>
      <dgm:t>
        <a:bodyPr/>
        <a:lstStyle/>
        <a:p>
          <a:endParaRPr lang="ru-RU"/>
        </a:p>
      </dgm:t>
    </dgm:pt>
    <dgm:pt modelId="{46607D39-642B-456C-8E17-F9D78D057E34}">
      <dgm:prSet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3) Подбор литературного материала: пословицы, рассказы, сказки, притчи, стихи о хлебе.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 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17DE744-76D2-4E94-9DCC-C3D4BB759B73}" type="parTrans" cxnId="{1BB8C65D-F306-4A79-9AAD-A7A063AE5531}">
      <dgm:prSet/>
      <dgm:spPr/>
      <dgm:t>
        <a:bodyPr/>
        <a:lstStyle/>
        <a:p>
          <a:endParaRPr lang="ru-RU"/>
        </a:p>
      </dgm:t>
    </dgm:pt>
    <dgm:pt modelId="{B204525C-1702-4DE6-AB49-3A2137796CF9}" type="sibTrans" cxnId="{1BB8C65D-F306-4A79-9AAD-A7A063AE5531}">
      <dgm:prSet/>
      <dgm:spPr/>
      <dgm:t>
        <a:bodyPr/>
        <a:lstStyle/>
        <a:p>
          <a:endParaRPr lang="ru-RU"/>
        </a:p>
      </dgm:t>
    </dgm:pt>
    <dgm:pt modelId="{54AADF08-34EF-4473-97F1-7148C9123AD7}" type="pres">
      <dgm:prSet presAssocID="{A4A85E61-76B6-4C83-A118-822884C17F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96C283-4E21-4A76-A3C9-429BF954F184}" type="pres">
      <dgm:prSet presAssocID="{F7160EF5-C9CB-4A2B-97E5-CF5BAD1672ED}" presName="parentLin" presStyleCnt="0"/>
      <dgm:spPr/>
    </dgm:pt>
    <dgm:pt modelId="{C5754109-E215-4BA6-9DD3-672FD779F0A2}" type="pres">
      <dgm:prSet presAssocID="{F7160EF5-C9CB-4A2B-97E5-CF5BAD1672E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E6CF358-0B99-4F93-8EFC-B1DBA81546EF}" type="pres">
      <dgm:prSet presAssocID="{F7160EF5-C9CB-4A2B-97E5-CF5BAD1672ED}" presName="parentText" presStyleLbl="node1" presStyleIdx="0" presStyleCnt="3" custScaleX="124479" custScaleY="2960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BF589-B622-46C0-978D-8EC1BAB5AAA5}" type="pres">
      <dgm:prSet presAssocID="{F7160EF5-C9CB-4A2B-97E5-CF5BAD1672ED}" presName="negativeSpace" presStyleCnt="0"/>
      <dgm:spPr/>
    </dgm:pt>
    <dgm:pt modelId="{25B0443B-F5BE-490A-A265-7F649F587855}" type="pres">
      <dgm:prSet presAssocID="{F7160EF5-C9CB-4A2B-97E5-CF5BAD1672ED}" presName="childText" presStyleLbl="conFgAcc1" presStyleIdx="0" presStyleCnt="3">
        <dgm:presLayoutVars>
          <dgm:bulletEnabled val="1"/>
        </dgm:presLayoutVars>
      </dgm:prSet>
      <dgm:spPr/>
    </dgm:pt>
    <dgm:pt modelId="{902405FE-3102-4004-B1D2-F2DD1F0837E3}" type="pres">
      <dgm:prSet presAssocID="{370011B6-0893-4898-9482-58C2DAD9CD65}" presName="spaceBetweenRectangles" presStyleCnt="0"/>
      <dgm:spPr/>
    </dgm:pt>
    <dgm:pt modelId="{97413D67-030C-4171-8E11-D1381B51AD00}" type="pres">
      <dgm:prSet presAssocID="{7426827E-AD8F-473A-A2FF-1D79B78F8C8C}" presName="parentLin" presStyleCnt="0"/>
      <dgm:spPr/>
    </dgm:pt>
    <dgm:pt modelId="{329BC82D-090D-4D1B-818E-45D0447C7AA5}" type="pres">
      <dgm:prSet presAssocID="{7426827E-AD8F-473A-A2FF-1D79B78F8C8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26D79BD-B3C1-4386-B704-9EC703D72B06}" type="pres">
      <dgm:prSet presAssocID="{7426827E-AD8F-473A-A2FF-1D79B78F8C8C}" presName="parentText" presStyleLbl="node1" presStyleIdx="1" presStyleCnt="3" custScaleX="119232" custScaleY="3167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6968FF-38CE-461A-A80F-358EA8BC10DE}" type="pres">
      <dgm:prSet presAssocID="{7426827E-AD8F-473A-A2FF-1D79B78F8C8C}" presName="negativeSpace" presStyleCnt="0"/>
      <dgm:spPr/>
    </dgm:pt>
    <dgm:pt modelId="{FF90EBEF-9257-4C5C-8EAC-C22F0C47566C}" type="pres">
      <dgm:prSet presAssocID="{7426827E-AD8F-473A-A2FF-1D79B78F8C8C}" presName="childText" presStyleLbl="conFgAcc1" presStyleIdx="1" presStyleCnt="3">
        <dgm:presLayoutVars>
          <dgm:bulletEnabled val="1"/>
        </dgm:presLayoutVars>
      </dgm:prSet>
      <dgm:spPr/>
    </dgm:pt>
    <dgm:pt modelId="{63040262-3CD1-47AB-8747-EB023B0FEC73}" type="pres">
      <dgm:prSet presAssocID="{1BD672C5-BACB-46F7-84ED-FF0B2896FDD2}" presName="spaceBetweenRectangles" presStyleCnt="0"/>
      <dgm:spPr/>
    </dgm:pt>
    <dgm:pt modelId="{CBB1025D-6C55-4A45-9835-9DD4C121AE2E}" type="pres">
      <dgm:prSet presAssocID="{46607D39-642B-456C-8E17-F9D78D057E34}" presName="parentLin" presStyleCnt="0"/>
      <dgm:spPr/>
    </dgm:pt>
    <dgm:pt modelId="{DE2E1F64-DA72-4720-936B-1AE9BBE5AC03}" type="pres">
      <dgm:prSet presAssocID="{46607D39-642B-456C-8E17-F9D78D057E3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DAFCB46-43CC-417E-A030-762FDEF3086C}" type="pres">
      <dgm:prSet presAssocID="{46607D39-642B-456C-8E17-F9D78D057E34}" presName="parentText" presStyleLbl="node1" presStyleIdx="2" presStyleCnt="3" custScaleX="108737" custScaleY="2400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FA9993-9450-42B3-9C3B-53DEBB4FA1FA}" type="pres">
      <dgm:prSet presAssocID="{46607D39-642B-456C-8E17-F9D78D057E34}" presName="negativeSpace" presStyleCnt="0"/>
      <dgm:spPr/>
    </dgm:pt>
    <dgm:pt modelId="{053607A2-5DDC-4386-8D76-6F377B4D5E4C}" type="pres">
      <dgm:prSet presAssocID="{46607D39-642B-456C-8E17-F9D78D057E34}" presName="childText" presStyleLbl="conFgAcc1" presStyleIdx="2" presStyleCnt="3" custLinFactY="56237" custLinFactNeighborY="100000">
        <dgm:presLayoutVars>
          <dgm:bulletEnabled val="1"/>
        </dgm:presLayoutVars>
      </dgm:prSet>
      <dgm:spPr/>
    </dgm:pt>
  </dgm:ptLst>
  <dgm:cxnLst>
    <dgm:cxn modelId="{1BB8C65D-F306-4A79-9AAD-A7A063AE5531}" srcId="{A4A85E61-76B6-4C83-A118-822884C17F6E}" destId="{46607D39-642B-456C-8E17-F9D78D057E34}" srcOrd="2" destOrd="0" parTransId="{B17DE744-76D2-4E94-9DCC-C3D4BB759B73}" sibTransId="{B204525C-1702-4DE6-AB49-3A2137796CF9}"/>
    <dgm:cxn modelId="{4E248066-80C4-4143-8016-43D951D070AC}" type="presOf" srcId="{F7160EF5-C9CB-4A2B-97E5-CF5BAD1672ED}" destId="{C5754109-E215-4BA6-9DD3-672FD779F0A2}" srcOrd="0" destOrd="0" presId="urn:microsoft.com/office/officeart/2005/8/layout/list1"/>
    <dgm:cxn modelId="{96C4694F-F03B-469C-A079-357F46134EEC}" srcId="{A4A85E61-76B6-4C83-A118-822884C17F6E}" destId="{7426827E-AD8F-473A-A2FF-1D79B78F8C8C}" srcOrd="1" destOrd="0" parTransId="{F8FC1F82-6908-4179-9FF2-EAD6AD032204}" sibTransId="{1BD672C5-BACB-46F7-84ED-FF0B2896FDD2}"/>
    <dgm:cxn modelId="{845EA8B7-A26B-4671-8E26-BD655ABCDD3E}" type="presOf" srcId="{46607D39-642B-456C-8E17-F9D78D057E34}" destId="{DE2E1F64-DA72-4720-936B-1AE9BBE5AC03}" srcOrd="0" destOrd="0" presId="urn:microsoft.com/office/officeart/2005/8/layout/list1"/>
    <dgm:cxn modelId="{EC99ED0F-B3C3-44B5-B3C5-679F55E002A2}" type="presOf" srcId="{7426827E-AD8F-473A-A2FF-1D79B78F8C8C}" destId="{726D79BD-B3C1-4386-B704-9EC703D72B06}" srcOrd="1" destOrd="0" presId="urn:microsoft.com/office/officeart/2005/8/layout/list1"/>
    <dgm:cxn modelId="{4DF2F5A9-C711-46FD-9FF2-6BFE3EA7BE36}" type="presOf" srcId="{A4A85E61-76B6-4C83-A118-822884C17F6E}" destId="{54AADF08-34EF-4473-97F1-7148C9123AD7}" srcOrd="0" destOrd="0" presId="urn:microsoft.com/office/officeart/2005/8/layout/list1"/>
    <dgm:cxn modelId="{7DA23694-2BB9-4087-BD4E-FE65C49FADE6}" srcId="{A4A85E61-76B6-4C83-A118-822884C17F6E}" destId="{F7160EF5-C9CB-4A2B-97E5-CF5BAD1672ED}" srcOrd="0" destOrd="0" parTransId="{4F08303E-D133-48F6-B061-E35BC307BBB7}" sibTransId="{370011B6-0893-4898-9482-58C2DAD9CD65}"/>
    <dgm:cxn modelId="{1433E6EF-209F-4317-8286-0C2C2EDA6E35}" type="presOf" srcId="{F7160EF5-C9CB-4A2B-97E5-CF5BAD1672ED}" destId="{7E6CF358-0B99-4F93-8EFC-B1DBA81546EF}" srcOrd="1" destOrd="0" presId="urn:microsoft.com/office/officeart/2005/8/layout/list1"/>
    <dgm:cxn modelId="{EB6477A9-3452-41CF-9B78-1DB6A90B4895}" type="presOf" srcId="{46607D39-642B-456C-8E17-F9D78D057E34}" destId="{CDAFCB46-43CC-417E-A030-762FDEF3086C}" srcOrd="1" destOrd="0" presId="urn:microsoft.com/office/officeart/2005/8/layout/list1"/>
    <dgm:cxn modelId="{DFDF4FBD-C93E-4781-9B64-B819A429A3B5}" type="presOf" srcId="{7426827E-AD8F-473A-A2FF-1D79B78F8C8C}" destId="{329BC82D-090D-4D1B-818E-45D0447C7AA5}" srcOrd="0" destOrd="0" presId="urn:microsoft.com/office/officeart/2005/8/layout/list1"/>
    <dgm:cxn modelId="{70A13BA4-4FA9-4E58-AFB7-96E6E4624398}" type="presParOf" srcId="{54AADF08-34EF-4473-97F1-7148C9123AD7}" destId="{4E96C283-4E21-4A76-A3C9-429BF954F184}" srcOrd="0" destOrd="0" presId="urn:microsoft.com/office/officeart/2005/8/layout/list1"/>
    <dgm:cxn modelId="{37D40D50-4704-4902-B0E0-94E1CFCB88D5}" type="presParOf" srcId="{4E96C283-4E21-4A76-A3C9-429BF954F184}" destId="{C5754109-E215-4BA6-9DD3-672FD779F0A2}" srcOrd="0" destOrd="0" presId="urn:microsoft.com/office/officeart/2005/8/layout/list1"/>
    <dgm:cxn modelId="{7355EAEC-9189-43F0-BFD5-9B07821D7A82}" type="presParOf" srcId="{4E96C283-4E21-4A76-A3C9-429BF954F184}" destId="{7E6CF358-0B99-4F93-8EFC-B1DBA81546EF}" srcOrd="1" destOrd="0" presId="urn:microsoft.com/office/officeart/2005/8/layout/list1"/>
    <dgm:cxn modelId="{7ED9190A-6B23-423D-A530-3D594C85CE33}" type="presParOf" srcId="{54AADF08-34EF-4473-97F1-7148C9123AD7}" destId="{56ABF589-B622-46C0-978D-8EC1BAB5AAA5}" srcOrd="1" destOrd="0" presId="urn:microsoft.com/office/officeart/2005/8/layout/list1"/>
    <dgm:cxn modelId="{82337873-18ED-468B-B9E5-B83AAC9F05E3}" type="presParOf" srcId="{54AADF08-34EF-4473-97F1-7148C9123AD7}" destId="{25B0443B-F5BE-490A-A265-7F649F587855}" srcOrd="2" destOrd="0" presId="urn:microsoft.com/office/officeart/2005/8/layout/list1"/>
    <dgm:cxn modelId="{CE219C5B-632C-47B1-8635-43C4C321358E}" type="presParOf" srcId="{54AADF08-34EF-4473-97F1-7148C9123AD7}" destId="{902405FE-3102-4004-B1D2-F2DD1F0837E3}" srcOrd="3" destOrd="0" presId="urn:microsoft.com/office/officeart/2005/8/layout/list1"/>
    <dgm:cxn modelId="{327E7F05-5A72-41EB-BE58-26DE8A6C692A}" type="presParOf" srcId="{54AADF08-34EF-4473-97F1-7148C9123AD7}" destId="{97413D67-030C-4171-8E11-D1381B51AD00}" srcOrd="4" destOrd="0" presId="urn:microsoft.com/office/officeart/2005/8/layout/list1"/>
    <dgm:cxn modelId="{B70F28B7-7F30-454E-9D9B-FE56E1C6CB01}" type="presParOf" srcId="{97413D67-030C-4171-8E11-D1381B51AD00}" destId="{329BC82D-090D-4D1B-818E-45D0447C7AA5}" srcOrd="0" destOrd="0" presId="urn:microsoft.com/office/officeart/2005/8/layout/list1"/>
    <dgm:cxn modelId="{B1500A7B-44F7-44A0-B55C-51B51E04B77F}" type="presParOf" srcId="{97413D67-030C-4171-8E11-D1381B51AD00}" destId="{726D79BD-B3C1-4386-B704-9EC703D72B06}" srcOrd="1" destOrd="0" presId="urn:microsoft.com/office/officeart/2005/8/layout/list1"/>
    <dgm:cxn modelId="{CDE50E3E-0086-4984-B36D-3B779C8DD50A}" type="presParOf" srcId="{54AADF08-34EF-4473-97F1-7148C9123AD7}" destId="{AE6968FF-38CE-461A-A80F-358EA8BC10DE}" srcOrd="5" destOrd="0" presId="urn:microsoft.com/office/officeart/2005/8/layout/list1"/>
    <dgm:cxn modelId="{D7BCD3E4-6DFD-4D04-AFE5-1CF794F70BB3}" type="presParOf" srcId="{54AADF08-34EF-4473-97F1-7148C9123AD7}" destId="{FF90EBEF-9257-4C5C-8EAC-C22F0C47566C}" srcOrd="6" destOrd="0" presId="urn:microsoft.com/office/officeart/2005/8/layout/list1"/>
    <dgm:cxn modelId="{994355F1-E8D5-401F-8A7D-46048F4D3B0C}" type="presParOf" srcId="{54AADF08-34EF-4473-97F1-7148C9123AD7}" destId="{63040262-3CD1-47AB-8747-EB023B0FEC73}" srcOrd="7" destOrd="0" presId="urn:microsoft.com/office/officeart/2005/8/layout/list1"/>
    <dgm:cxn modelId="{DA38A328-C0F9-4178-B8EF-E12B9FCB1546}" type="presParOf" srcId="{54AADF08-34EF-4473-97F1-7148C9123AD7}" destId="{CBB1025D-6C55-4A45-9835-9DD4C121AE2E}" srcOrd="8" destOrd="0" presId="urn:microsoft.com/office/officeart/2005/8/layout/list1"/>
    <dgm:cxn modelId="{C337370E-B095-42D1-BA10-83F4E4CAE2C5}" type="presParOf" srcId="{CBB1025D-6C55-4A45-9835-9DD4C121AE2E}" destId="{DE2E1F64-DA72-4720-936B-1AE9BBE5AC03}" srcOrd="0" destOrd="0" presId="urn:microsoft.com/office/officeart/2005/8/layout/list1"/>
    <dgm:cxn modelId="{C2BDBC30-A1DD-4121-8055-F42E569F69A5}" type="presParOf" srcId="{CBB1025D-6C55-4A45-9835-9DD4C121AE2E}" destId="{CDAFCB46-43CC-417E-A030-762FDEF3086C}" srcOrd="1" destOrd="0" presId="urn:microsoft.com/office/officeart/2005/8/layout/list1"/>
    <dgm:cxn modelId="{1AEE2089-CFFA-4F9D-AFAA-02D34979D998}" type="presParOf" srcId="{54AADF08-34EF-4473-97F1-7148C9123AD7}" destId="{1EFA9993-9450-42B3-9C3B-53DEBB4FA1FA}" srcOrd="9" destOrd="0" presId="urn:microsoft.com/office/officeart/2005/8/layout/list1"/>
    <dgm:cxn modelId="{6B73FC35-A818-48FF-A04D-E28271A52898}" type="presParOf" srcId="{54AADF08-34EF-4473-97F1-7148C9123AD7}" destId="{053607A2-5DDC-4386-8D76-6F377B4D5E4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09D9BF-7174-42E5-BD06-AA784C8B2E30}" type="doc">
      <dgm:prSet loTypeId="urn:microsoft.com/office/officeart/2005/8/layout/pyramid2" loCatId="pyramid" qsTypeId="urn:microsoft.com/office/officeart/2005/8/quickstyle/3d2" qsCatId="3D" csTypeId="urn:microsoft.com/office/officeart/2005/8/colors/colorful2" csCatId="colorful" phldr="1"/>
      <dgm:spPr/>
    </dgm:pt>
    <dgm:pt modelId="{F87BBE46-046A-4F97-A651-1B14B79CC64C}">
      <dgm:prSet phldrT="[Текст]"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I этап – подготовительный 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2800" dirty="0" smtClean="0">
              <a:latin typeface="Times New Roman" pitchFamily="18" charset="0"/>
              <a:cs typeface="Times New Roman" pitchFamily="18" charset="0"/>
            </a:rPr>
          </a:b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1C1EA044-8CB0-4FC1-B153-B3CA32C94545}" type="parTrans" cxnId="{3CC569C7-88ED-45CE-83F5-42FA242EEC79}">
      <dgm:prSet/>
      <dgm:spPr/>
      <dgm:t>
        <a:bodyPr/>
        <a:lstStyle/>
        <a:p>
          <a:endParaRPr lang="ru-RU"/>
        </a:p>
      </dgm:t>
    </dgm:pt>
    <dgm:pt modelId="{1EA61F79-9FA2-46BA-8F43-AD924E15792C}" type="sibTrans" cxnId="{3CC569C7-88ED-45CE-83F5-42FA242EEC79}">
      <dgm:prSet/>
      <dgm:spPr/>
      <dgm:t>
        <a:bodyPr/>
        <a:lstStyle/>
        <a:p>
          <a:endParaRPr lang="ru-RU"/>
        </a:p>
      </dgm:t>
    </dgm:pt>
    <dgm:pt modelId="{583B7A55-67FC-43D5-8328-881810997955}">
      <dgm:prSet custT="1"/>
      <dgm:spPr/>
      <dgm:t>
        <a:bodyPr/>
        <a:lstStyle/>
        <a:p>
          <a:endParaRPr lang="ru-RU" sz="24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II этап – основной этап (практический)</a:t>
          </a:r>
          <a:r>
            <a:rPr lang="ru-RU" sz="2000" b="1" dirty="0" smtClean="0"/>
            <a:t/>
          </a:r>
          <a:br>
            <a:rPr lang="ru-RU" sz="2000" b="1" dirty="0" smtClean="0"/>
          </a:br>
          <a:endParaRPr lang="ru-RU" sz="2000" dirty="0"/>
        </a:p>
      </dgm:t>
    </dgm:pt>
    <dgm:pt modelId="{4023B4FF-80E9-41C2-9FDB-73634CF7E373}" type="parTrans" cxnId="{CD6CC3CC-8D77-486E-A175-4BA13BB2C3B1}">
      <dgm:prSet/>
      <dgm:spPr/>
      <dgm:t>
        <a:bodyPr/>
        <a:lstStyle/>
        <a:p>
          <a:endParaRPr lang="ru-RU"/>
        </a:p>
      </dgm:t>
    </dgm:pt>
    <dgm:pt modelId="{4C4F4326-B0A5-46B7-854E-F173DB3CB69D}" type="sibTrans" cxnId="{CD6CC3CC-8D77-486E-A175-4BA13BB2C3B1}">
      <dgm:prSet/>
      <dgm:spPr/>
      <dgm:t>
        <a:bodyPr/>
        <a:lstStyle/>
        <a:p>
          <a:endParaRPr lang="ru-RU"/>
        </a:p>
      </dgm:t>
    </dgm:pt>
    <dgm:pt modelId="{B2C3F7BB-A0E6-491C-BE2E-B3B265944ECC}">
      <dgm:prSet custT="1"/>
      <dgm:spPr/>
      <dgm:t>
        <a:bodyPr/>
        <a:lstStyle/>
        <a:p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III этап – заключительный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8132DB04-971F-48A1-8A75-45C8BB786E88}" type="parTrans" cxnId="{9315E55C-0EDA-4530-8E76-454134F4FFA9}">
      <dgm:prSet/>
      <dgm:spPr/>
      <dgm:t>
        <a:bodyPr/>
        <a:lstStyle/>
        <a:p>
          <a:endParaRPr lang="ru-RU"/>
        </a:p>
      </dgm:t>
    </dgm:pt>
    <dgm:pt modelId="{34FBE4F9-F3C8-4777-8F1F-9FE2300ACDCD}" type="sibTrans" cxnId="{9315E55C-0EDA-4530-8E76-454134F4FFA9}">
      <dgm:prSet/>
      <dgm:spPr/>
      <dgm:t>
        <a:bodyPr/>
        <a:lstStyle/>
        <a:p>
          <a:endParaRPr lang="ru-RU"/>
        </a:p>
      </dgm:t>
    </dgm:pt>
    <dgm:pt modelId="{8E1CAEE6-6B8A-495A-895C-A2B8283F8D1C}" type="pres">
      <dgm:prSet presAssocID="{7D09D9BF-7174-42E5-BD06-AA784C8B2E30}" presName="compositeShape" presStyleCnt="0">
        <dgm:presLayoutVars>
          <dgm:dir/>
          <dgm:resizeHandles/>
        </dgm:presLayoutVars>
      </dgm:prSet>
      <dgm:spPr/>
    </dgm:pt>
    <dgm:pt modelId="{BF4E802E-3CFD-4A2B-90D1-EABBB1996D94}" type="pres">
      <dgm:prSet presAssocID="{7D09D9BF-7174-42E5-BD06-AA784C8B2E30}" presName="pyramid" presStyleLbl="node1" presStyleIdx="0" presStyleCnt="1"/>
      <dgm:spPr/>
    </dgm:pt>
    <dgm:pt modelId="{548C1DB3-990A-4321-94C4-8A0940C277C3}" type="pres">
      <dgm:prSet presAssocID="{7D09D9BF-7174-42E5-BD06-AA784C8B2E30}" presName="theList" presStyleCnt="0"/>
      <dgm:spPr/>
    </dgm:pt>
    <dgm:pt modelId="{1F6B0233-213B-455C-B9E2-8FCA15FEA1A4}" type="pres">
      <dgm:prSet presAssocID="{F87BBE46-046A-4F97-A651-1B14B79CC64C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A84D6F-8F3F-4E86-BE72-32D076FA0921}" type="pres">
      <dgm:prSet presAssocID="{F87BBE46-046A-4F97-A651-1B14B79CC64C}" presName="aSpace" presStyleCnt="0"/>
      <dgm:spPr/>
    </dgm:pt>
    <dgm:pt modelId="{C2FADC5A-1A29-4F11-AE05-1775255E314E}" type="pres">
      <dgm:prSet presAssocID="{583B7A55-67FC-43D5-8328-88181099795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29648-5FB8-41A8-8659-AB4EF15751E1}" type="pres">
      <dgm:prSet presAssocID="{583B7A55-67FC-43D5-8328-881810997955}" presName="aSpace" presStyleCnt="0"/>
      <dgm:spPr/>
    </dgm:pt>
    <dgm:pt modelId="{4EA9DF60-FA60-4639-B542-204497B91456}" type="pres">
      <dgm:prSet presAssocID="{B2C3F7BB-A0E6-491C-BE2E-B3B265944ECC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386064-36EF-4B50-8E60-839B6DE37CD2}" type="pres">
      <dgm:prSet presAssocID="{B2C3F7BB-A0E6-491C-BE2E-B3B265944ECC}" presName="aSpace" presStyleCnt="0"/>
      <dgm:spPr/>
    </dgm:pt>
  </dgm:ptLst>
  <dgm:cxnLst>
    <dgm:cxn modelId="{9315E55C-0EDA-4530-8E76-454134F4FFA9}" srcId="{7D09D9BF-7174-42E5-BD06-AA784C8B2E30}" destId="{B2C3F7BB-A0E6-491C-BE2E-B3B265944ECC}" srcOrd="2" destOrd="0" parTransId="{8132DB04-971F-48A1-8A75-45C8BB786E88}" sibTransId="{34FBE4F9-F3C8-4777-8F1F-9FE2300ACDCD}"/>
    <dgm:cxn modelId="{8AD95A8C-910D-4D6E-BD13-0F95720624E9}" type="presOf" srcId="{583B7A55-67FC-43D5-8328-881810997955}" destId="{C2FADC5A-1A29-4F11-AE05-1775255E314E}" srcOrd="0" destOrd="0" presId="urn:microsoft.com/office/officeart/2005/8/layout/pyramid2"/>
    <dgm:cxn modelId="{CD6CC3CC-8D77-486E-A175-4BA13BB2C3B1}" srcId="{7D09D9BF-7174-42E5-BD06-AA784C8B2E30}" destId="{583B7A55-67FC-43D5-8328-881810997955}" srcOrd="1" destOrd="0" parTransId="{4023B4FF-80E9-41C2-9FDB-73634CF7E373}" sibTransId="{4C4F4326-B0A5-46B7-854E-F173DB3CB69D}"/>
    <dgm:cxn modelId="{33E9B753-D374-4CD7-8E7F-5B6808F2343E}" type="presOf" srcId="{B2C3F7BB-A0E6-491C-BE2E-B3B265944ECC}" destId="{4EA9DF60-FA60-4639-B542-204497B91456}" srcOrd="0" destOrd="0" presId="urn:microsoft.com/office/officeart/2005/8/layout/pyramid2"/>
    <dgm:cxn modelId="{C5270502-2272-41E3-AA5B-7055D8417F09}" type="presOf" srcId="{7D09D9BF-7174-42E5-BD06-AA784C8B2E30}" destId="{8E1CAEE6-6B8A-495A-895C-A2B8283F8D1C}" srcOrd="0" destOrd="0" presId="urn:microsoft.com/office/officeart/2005/8/layout/pyramid2"/>
    <dgm:cxn modelId="{2A3D79C9-6CE7-4FC0-B6F6-EF20A85BED2F}" type="presOf" srcId="{F87BBE46-046A-4F97-A651-1B14B79CC64C}" destId="{1F6B0233-213B-455C-B9E2-8FCA15FEA1A4}" srcOrd="0" destOrd="0" presId="urn:microsoft.com/office/officeart/2005/8/layout/pyramid2"/>
    <dgm:cxn modelId="{3CC569C7-88ED-45CE-83F5-42FA242EEC79}" srcId="{7D09D9BF-7174-42E5-BD06-AA784C8B2E30}" destId="{F87BBE46-046A-4F97-A651-1B14B79CC64C}" srcOrd="0" destOrd="0" parTransId="{1C1EA044-8CB0-4FC1-B153-B3CA32C94545}" sibTransId="{1EA61F79-9FA2-46BA-8F43-AD924E15792C}"/>
    <dgm:cxn modelId="{F5767B17-33D5-4F50-B0CB-4D68F3C375E2}" type="presParOf" srcId="{8E1CAEE6-6B8A-495A-895C-A2B8283F8D1C}" destId="{BF4E802E-3CFD-4A2B-90D1-EABBB1996D94}" srcOrd="0" destOrd="0" presId="urn:microsoft.com/office/officeart/2005/8/layout/pyramid2"/>
    <dgm:cxn modelId="{DCE4B269-ADF9-467C-978D-74E98FDA3E3C}" type="presParOf" srcId="{8E1CAEE6-6B8A-495A-895C-A2B8283F8D1C}" destId="{548C1DB3-990A-4321-94C4-8A0940C277C3}" srcOrd="1" destOrd="0" presId="urn:microsoft.com/office/officeart/2005/8/layout/pyramid2"/>
    <dgm:cxn modelId="{8C90530F-1EF1-48E8-9CF9-4829B32BA5ED}" type="presParOf" srcId="{548C1DB3-990A-4321-94C4-8A0940C277C3}" destId="{1F6B0233-213B-455C-B9E2-8FCA15FEA1A4}" srcOrd="0" destOrd="0" presId="urn:microsoft.com/office/officeart/2005/8/layout/pyramid2"/>
    <dgm:cxn modelId="{9653397F-0F0A-4454-8292-6BF6FBCEEF57}" type="presParOf" srcId="{548C1DB3-990A-4321-94C4-8A0940C277C3}" destId="{8BA84D6F-8F3F-4E86-BE72-32D076FA0921}" srcOrd="1" destOrd="0" presId="urn:microsoft.com/office/officeart/2005/8/layout/pyramid2"/>
    <dgm:cxn modelId="{90A2C7F4-A65E-4B96-AE25-360B04BFDB0A}" type="presParOf" srcId="{548C1DB3-990A-4321-94C4-8A0940C277C3}" destId="{C2FADC5A-1A29-4F11-AE05-1775255E314E}" srcOrd="2" destOrd="0" presId="urn:microsoft.com/office/officeart/2005/8/layout/pyramid2"/>
    <dgm:cxn modelId="{3F512B0A-2058-4B73-B659-AFFC82346179}" type="presParOf" srcId="{548C1DB3-990A-4321-94C4-8A0940C277C3}" destId="{85D29648-5FB8-41A8-8659-AB4EF15751E1}" srcOrd="3" destOrd="0" presId="urn:microsoft.com/office/officeart/2005/8/layout/pyramid2"/>
    <dgm:cxn modelId="{11C1AAB9-5EE8-49C9-A5EB-1B544A13E507}" type="presParOf" srcId="{548C1DB3-990A-4321-94C4-8A0940C277C3}" destId="{4EA9DF60-FA60-4639-B542-204497B91456}" srcOrd="4" destOrd="0" presId="urn:microsoft.com/office/officeart/2005/8/layout/pyramid2"/>
    <dgm:cxn modelId="{55BCA577-2D58-4898-978E-8304954530A3}" type="presParOf" srcId="{548C1DB3-990A-4321-94C4-8A0940C277C3}" destId="{96386064-36EF-4B50-8E60-839B6DE37CD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623B7-5AB3-494C-B3D9-23F9664F7806}">
      <dsp:nvSpPr>
        <dsp:cNvPr id="0" name=""/>
        <dsp:cNvSpPr/>
      </dsp:nvSpPr>
      <dsp:spPr>
        <a:xfrm rot="5400000">
          <a:off x="-234278" y="200462"/>
          <a:ext cx="1322285" cy="925599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задачи</a:t>
          </a:r>
          <a:endParaRPr lang="ru-RU" sz="23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-35934" y="464919"/>
        <a:ext cx="925599" cy="396686"/>
      </dsp:txXfrm>
    </dsp:sp>
    <dsp:sp modelId="{8A669FEC-00EE-4864-8AD0-8107BFA81C82}">
      <dsp:nvSpPr>
        <dsp:cNvPr id="0" name=""/>
        <dsp:cNvSpPr/>
      </dsp:nvSpPr>
      <dsp:spPr>
        <a:xfrm rot="5400000">
          <a:off x="3890492" y="-2998708"/>
          <a:ext cx="859485" cy="686114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расширить знания у детей о значении хлеба в жизни человека;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889664" y="44077"/>
        <a:ext cx="6819185" cy="775571"/>
      </dsp:txXfrm>
    </dsp:sp>
    <dsp:sp modelId="{346CD2E9-FCCC-430F-95E8-150C9097FEC9}">
      <dsp:nvSpPr>
        <dsp:cNvPr id="0" name=""/>
        <dsp:cNvSpPr/>
      </dsp:nvSpPr>
      <dsp:spPr>
        <a:xfrm rot="5400000">
          <a:off x="-234278" y="1716616"/>
          <a:ext cx="1322285" cy="925599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35934" y="1981073"/>
        <a:ext cx="925599" cy="396686"/>
      </dsp:txXfrm>
    </dsp:sp>
    <dsp:sp modelId="{49B4E3BE-9B12-4B24-A6EB-97DB51D79EA5}">
      <dsp:nvSpPr>
        <dsp:cNvPr id="0" name=""/>
        <dsp:cNvSpPr/>
      </dsp:nvSpPr>
      <dsp:spPr>
        <a:xfrm rot="5400000">
          <a:off x="3558267" y="-1636522"/>
          <a:ext cx="1595806" cy="6861142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формировать представления о разнообразии хлебобулочных изделий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показать, каким трудом добывается хлеб для народа и каждого из нас;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925600" y="1074046"/>
        <a:ext cx="6783241" cy="1440004"/>
      </dsp:txXfrm>
    </dsp:sp>
    <dsp:sp modelId="{5B1F3D8D-CA15-4321-84FE-9C70D79FD6B0}">
      <dsp:nvSpPr>
        <dsp:cNvPr id="0" name=""/>
        <dsp:cNvSpPr/>
      </dsp:nvSpPr>
      <dsp:spPr>
        <a:xfrm rot="5400000">
          <a:off x="-234278" y="2937937"/>
          <a:ext cx="1322285" cy="925599"/>
        </a:xfrm>
        <a:prstGeom prst="chevron">
          <a:avLst/>
        </a:prstGeom>
        <a:solidFill>
          <a:srgbClr val="663300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 rot="-5400000">
        <a:off x="-35934" y="3202394"/>
        <a:ext cx="925599" cy="396686"/>
      </dsp:txXfrm>
    </dsp:sp>
    <dsp:sp modelId="{3F749C6A-0B44-40B0-B153-4262BC9B5E7E}">
      <dsp:nvSpPr>
        <dsp:cNvPr id="0" name=""/>
        <dsp:cNvSpPr/>
      </dsp:nvSpPr>
      <dsp:spPr>
        <a:xfrm rot="5400000">
          <a:off x="3817165" y="-275037"/>
          <a:ext cx="1006139" cy="700488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воспитывать бережное отношение к хлебу, чувство благодарности и уважения к людям сельскохозяйственного труда.</a:t>
          </a: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 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817793" y="2773451"/>
        <a:ext cx="6955767" cy="9079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0443B-F5BE-490A-A265-7F649F587855}">
      <dsp:nvSpPr>
        <dsp:cNvPr id="0" name=""/>
        <dsp:cNvSpPr/>
      </dsp:nvSpPr>
      <dsp:spPr>
        <a:xfrm>
          <a:off x="0" y="1066208"/>
          <a:ext cx="778674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6CF358-0B99-4F93-8EFC-B1DBA81546EF}">
      <dsp:nvSpPr>
        <dsp:cNvPr id="0" name=""/>
        <dsp:cNvSpPr/>
      </dsp:nvSpPr>
      <dsp:spPr>
        <a:xfrm>
          <a:off x="388956" y="121836"/>
          <a:ext cx="6778375" cy="113625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24" tIns="0" rIns="2060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1) Сбор информации: о злаковых растениях, о сельскохозяйственной технике, о хлеборобах, о народных традициях;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4423" y="177303"/>
        <a:ext cx="6667441" cy="1025317"/>
      </dsp:txXfrm>
    </dsp:sp>
    <dsp:sp modelId="{FF90EBEF-9257-4C5C-8EAC-C22F0C47566C}">
      <dsp:nvSpPr>
        <dsp:cNvPr id="0" name=""/>
        <dsp:cNvSpPr/>
      </dsp:nvSpPr>
      <dsp:spPr>
        <a:xfrm>
          <a:off x="0" y="2487561"/>
          <a:ext cx="778674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6D79BD-B3C1-4386-B704-9EC703D72B06}">
      <dsp:nvSpPr>
        <dsp:cNvPr id="0" name=""/>
        <dsp:cNvSpPr/>
      </dsp:nvSpPr>
      <dsp:spPr>
        <a:xfrm>
          <a:off x="388956" y="1464008"/>
          <a:ext cx="6492655" cy="121543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24" tIns="0" rIns="2060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2) Подбор демонстрационного материала: картинки, иллюстрации, видео материал, злаковые растения, крупы, мука из разных злаков, предметы быта;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8289" y="1523341"/>
        <a:ext cx="6373989" cy="1096767"/>
      </dsp:txXfrm>
    </dsp:sp>
    <dsp:sp modelId="{053607A2-5DDC-4386-8D76-6F377B4D5E4C}">
      <dsp:nvSpPr>
        <dsp:cNvPr id="0" name=""/>
        <dsp:cNvSpPr/>
      </dsp:nvSpPr>
      <dsp:spPr>
        <a:xfrm>
          <a:off x="0" y="3736399"/>
          <a:ext cx="778674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AFCB46-43CC-417E-A030-762FDEF3086C}">
      <dsp:nvSpPr>
        <dsp:cNvPr id="0" name=""/>
        <dsp:cNvSpPr/>
      </dsp:nvSpPr>
      <dsp:spPr>
        <a:xfrm>
          <a:off x="388956" y="2885361"/>
          <a:ext cx="5921160" cy="92108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024" tIns="0" rIns="20602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3) Подбор литературного материала: пословицы, рассказы, сказки, притчи, стихи о хлебе.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 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919" y="2930324"/>
        <a:ext cx="5831234" cy="8311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E802E-3CFD-4A2B-90D1-EABBB1996D94}">
      <dsp:nvSpPr>
        <dsp:cNvPr id="0" name=""/>
        <dsp:cNvSpPr/>
      </dsp:nvSpPr>
      <dsp:spPr>
        <a:xfrm>
          <a:off x="39290" y="0"/>
          <a:ext cx="6143668" cy="6143668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6B0233-213B-455C-B9E2-8FCA15FEA1A4}">
      <dsp:nvSpPr>
        <dsp:cNvPr id="0" name=""/>
        <dsp:cNvSpPr/>
      </dsp:nvSpPr>
      <dsp:spPr>
        <a:xfrm>
          <a:off x="3111124" y="617666"/>
          <a:ext cx="3993384" cy="14543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I этап – подготовительный 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/>
          </a:r>
          <a:br>
            <a:rPr lang="ru-RU" sz="2800" kern="1200" dirty="0" smtClean="0">
              <a:latin typeface="Times New Roman" pitchFamily="18" charset="0"/>
              <a:cs typeface="Times New Roman" pitchFamily="18" charset="0"/>
            </a:rPr>
          </a:b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2118" y="688660"/>
        <a:ext cx="3851396" cy="1312333"/>
      </dsp:txXfrm>
    </dsp:sp>
    <dsp:sp modelId="{C2FADC5A-1A29-4F11-AE05-1775255E314E}">
      <dsp:nvSpPr>
        <dsp:cNvPr id="0" name=""/>
        <dsp:cNvSpPr/>
      </dsp:nvSpPr>
      <dsp:spPr>
        <a:xfrm>
          <a:off x="3111124" y="2253778"/>
          <a:ext cx="3993384" cy="14543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II этап – основной этап (практический)</a:t>
          </a:r>
          <a:r>
            <a:rPr lang="ru-RU" sz="2000" b="1" kern="1200" dirty="0" smtClean="0"/>
            <a:t/>
          </a:r>
          <a:br>
            <a:rPr lang="ru-RU" sz="2000" b="1" kern="1200" dirty="0" smtClean="0"/>
          </a:br>
          <a:endParaRPr lang="ru-RU" sz="2000" kern="1200" dirty="0"/>
        </a:p>
      </dsp:txBody>
      <dsp:txXfrm>
        <a:off x="3182118" y="2324772"/>
        <a:ext cx="3851396" cy="1312333"/>
      </dsp:txXfrm>
    </dsp:sp>
    <dsp:sp modelId="{4EA9DF60-FA60-4639-B542-204497B91456}">
      <dsp:nvSpPr>
        <dsp:cNvPr id="0" name=""/>
        <dsp:cNvSpPr/>
      </dsp:nvSpPr>
      <dsp:spPr>
        <a:xfrm>
          <a:off x="3111124" y="3889889"/>
          <a:ext cx="3993384" cy="14543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III этап – заключительный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2118" y="3960883"/>
        <a:ext cx="3851396" cy="1312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K:\HarvestGrain-Image1-1024x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357166"/>
            <a:ext cx="62865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Black" pitchFamily="34" charset="0"/>
                <a:cs typeface="Aparajita" pitchFamily="34" charset="0"/>
              </a:rPr>
              <a:t>Социальный </a:t>
            </a: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Black" pitchFamily="34" charset="0"/>
                <a:cs typeface="Aparajita" pitchFamily="34" charset="0"/>
              </a:rPr>
              <a:t>детско-родительский проект</a:t>
            </a:r>
          </a:p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Arial Black" pitchFamily="34" charset="0"/>
                <a:cs typeface="Aparajita" pitchFamily="34" charset="0"/>
              </a:rPr>
              <a:t>   подготовительной (логопедической) к школе группы</a:t>
            </a:r>
          </a:p>
          <a:p>
            <a:pPr algn="ctr"/>
            <a:r>
              <a:rPr lang="ru-RU" sz="32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ru-RU" sz="4400" dirty="0" smtClean="0">
                <a:solidFill>
                  <a:srgbClr val="663300"/>
                </a:solidFill>
                <a:latin typeface="Arial Black" pitchFamily="34" charset="0"/>
              </a:rPr>
              <a:t>«Вот </a:t>
            </a:r>
            <a:r>
              <a:rPr lang="ru-RU" sz="4400" dirty="0" smtClean="0">
                <a:solidFill>
                  <a:srgbClr val="663300"/>
                </a:solidFill>
                <a:latin typeface="Arial Black" pitchFamily="34" charset="0"/>
              </a:rPr>
              <a:t>он - </a:t>
            </a:r>
            <a:r>
              <a:rPr lang="ru-RU" sz="4400" dirty="0" smtClean="0">
                <a:solidFill>
                  <a:srgbClr val="663300"/>
                </a:solidFill>
                <a:latin typeface="Arial Black" pitchFamily="34" charset="0"/>
              </a:rPr>
              <a:t>хлебушко душистый…»</a:t>
            </a:r>
            <a:endParaRPr lang="ru-RU" sz="3200" dirty="0">
              <a:solidFill>
                <a:srgbClr val="663300"/>
              </a:solidFill>
              <a:latin typeface="Arial Black" pitchFamily="34" charset="0"/>
            </a:endParaRPr>
          </a:p>
        </p:txBody>
      </p:sp>
      <p:pic>
        <p:nvPicPr>
          <p:cNvPr id="6" name="Picture 12" descr="http://lepassetempsderose.l.e.pic.centerblog.net/o/97b0c13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3748470"/>
            <a:ext cx="3203848" cy="28496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71538" y="6072206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Автор проекта: Ляхова Ю.А.</a:t>
            </a:r>
            <a:endParaRPr lang="ru-RU" sz="24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4876" y="571480"/>
            <a:ext cx="39290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«Хлебом, солью мы встречаем -караваем привечаем»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P1130964.JPG"/>
          <p:cNvPicPr>
            <a:picLocks noChangeAspect="1" noChangeArrowheads="1"/>
          </p:cNvPicPr>
          <p:nvPr/>
        </p:nvPicPr>
        <p:blipFill>
          <a:blip r:embed="rId3" cstate="print"/>
          <a:srcRect l="16953" t="10156"/>
          <a:stretch>
            <a:fillRect/>
          </a:stretch>
        </p:blipFill>
        <p:spPr bwMode="auto">
          <a:xfrm>
            <a:off x="714348" y="714356"/>
            <a:ext cx="3929090" cy="3187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P1130965.JPG"/>
          <p:cNvPicPr>
            <a:picLocks noChangeAspect="1" noChangeArrowheads="1"/>
          </p:cNvPicPr>
          <p:nvPr/>
        </p:nvPicPr>
        <p:blipFill>
          <a:blip r:embed="rId4" cstate="print"/>
          <a:srcRect l="12383" t="16250" r="22226"/>
          <a:stretch>
            <a:fillRect/>
          </a:stretch>
        </p:blipFill>
        <p:spPr bwMode="auto">
          <a:xfrm>
            <a:off x="4848956" y="2786058"/>
            <a:ext cx="3529786" cy="3390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http://www.ivanivanich.ru/img/disc5/5_catalog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334963"/>
            <a:ext cx="1123950" cy="704851"/>
          </a:xfrm>
          <a:prstGeom prst="rect">
            <a:avLst/>
          </a:prstGeom>
          <a:noFill/>
        </p:spPr>
      </p:pic>
      <p:pic>
        <p:nvPicPr>
          <p:cNvPr id="16388" name="Picture 4" descr="http://www.ivanivanich.ru/img/disc5/5_catalog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4316682"/>
            <a:ext cx="2857520" cy="17920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86446" y="1071546"/>
            <a:ext cx="2890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еседы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744416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039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79712" y="69269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еседы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Анастасия\Desktop\DSCN2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809" y="692696"/>
            <a:ext cx="3912191" cy="293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66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0" y="76470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еседы 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настасия\Desktop\DSCN2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854" y="764704"/>
            <a:ext cx="3832146" cy="287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81" y="3284984"/>
            <a:ext cx="3840426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66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G:\проект ХЛЕБ\к проекту хлеб\IMG-20181115-WA0006.jpg"/>
          <p:cNvPicPr>
            <a:picLocks noChangeAspect="1" noChangeArrowheads="1"/>
          </p:cNvPicPr>
          <p:nvPr/>
        </p:nvPicPr>
        <p:blipFill>
          <a:blip r:embed="rId3"/>
          <a:srcRect l="12500" t="9375" r="7226" b="13541"/>
          <a:stretch>
            <a:fillRect/>
          </a:stretch>
        </p:blipFill>
        <p:spPr bwMode="auto">
          <a:xfrm>
            <a:off x="785786" y="949766"/>
            <a:ext cx="4218262" cy="2278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G:\проект ХЛЕБ\к проекту хлеб\IMG-20181115-WA0008.jpg"/>
          <p:cNvPicPr>
            <a:picLocks noChangeAspect="1" noChangeArrowheads="1"/>
          </p:cNvPicPr>
          <p:nvPr/>
        </p:nvPicPr>
        <p:blipFill>
          <a:blip r:embed="rId4"/>
          <a:srcRect t="11581"/>
          <a:stretch>
            <a:fillRect/>
          </a:stretch>
        </p:blipFill>
        <p:spPr bwMode="auto">
          <a:xfrm>
            <a:off x="6000760" y="2357430"/>
            <a:ext cx="2428868" cy="381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G:\проект ХЛЕБ\к проекту хлеб\P1130461.JPG"/>
          <p:cNvPicPr>
            <a:picLocks noChangeAspect="1" noChangeArrowheads="1"/>
          </p:cNvPicPr>
          <p:nvPr/>
        </p:nvPicPr>
        <p:blipFill>
          <a:blip r:embed="rId5" cstate="print"/>
          <a:srcRect t="25587"/>
          <a:stretch>
            <a:fillRect/>
          </a:stretch>
        </p:blipFill>
        <p:spPr bwMode="auto">
          <a:xfrm>
            <a:off x="785786" y="3555673"/>
            <a:ext cx="4786346" cy="267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221933" y="1071546"/>
            <a:ext cx="3574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хлебобулочных изделий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4" descr="G:\проект ХЛЕБ\P1130334.JPG"/>
          <p:cNvPicPr>
            <a:picLocks noChangeAspect="1" noChangeArrowheads="1"/>
          </p:cNvPicPr>
          <p:nvPr/>
        </p:nvPicPr>
        <p:blipFill>
          <a:blip r:embed="rId3" cstate="print"/>
          <a:srcRect l="3242" t="7812" r="7109" b="34062"/>
          <a:stretch>
            <a:fillRect/>
          </a:stretch>
        </p:blipFill>
        <p:spPr bwMode="auto">
          <a:xfrm>
            <a:off x="714348" y="1196752"/>
            <a:ext cx="5439698" cy="264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G:\проект ХЛЕБ\P1130332.JPG"/>
          <p:cNvPicPr>
            <a:picLocks noChangeAspect="1" noChangeArrowheads="1"/>
          </p:cNvPicPr>
          <p:nvPr/>
        </p:nvPicPr>
        <p:blipFill>
          <a:blip r:embed="rId4" cstate="print"/>
          <a:srcRect l="25742" t="9687" r="39101" b="46719"/>
          <a:stretch>
            <a:fillRect/>
          </a:stretch>
        </p:blipFill>
        <p:spPr bwMode="auto">
          <a:xfrm>
            <a:off x="2699792" y="3841938"/>
            <a:ext cx="2721067" cy="253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" descr="K:\140432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1676">
            <a:off x="6382661" y="2006371"/>
            <a:ext cx="2140883" cy="422294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548680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2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71480"/>
            <a:ext cx="5585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" descr="K:\140432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1676">
            <a:off x="6894033" y="2000576"/>
            <a:ext cx="2140883" cy="4222949"/>
          </a:xfrm>
          <a:prstGeom prst="rect">
            <a:avLst/>
          </a:prstGeom>
          <a:noFill/>
        </p:spPr>
      </p:pic>
      <p:pic>
        <p:nvPicPr>
          <p:cNvPr id="11" name="Picture 2" descr="G:\проект ХЛЕБ\P1130329.JPG"/>
          <p:cNvPicPr>
            <a:picLocks noChangeAspect="1" noChangeArrowheads="1"/>
          </p:cNvPicPr>
          <p:nvPr/>
        </p:nvPicPr>
        <p:blipFill>
          <a:blip r:embed="rId4" cstate="print"/>
          <a:srcRect l="8821" r="4331"/>
          <a:stretch>
            <a:fillRect/>
          </a:stretch>
        </p:blipFill>
        <p:spPr bwMode="auto">
          <a:xfrm>
            <a:off x="2899291" y="598499"/>
            <a:ext cx="2604780" cy="2517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G:\проект ХЛЕБ\P1130336.JPG"/>
          <p:cNvPicPr>
            <a:picLocks noChangeAspect="1" noChangeArrowheads="1"/>
          </p:cNvPicPr>
          <p:nvPr/>
        </p:nvPicPr>
        <p:blipFill>
          <a:blip r:embed="rId5" cstate="print"/>
          <a:srcRect l="3593" t="23281" r="3242"/>
          <a:stretch>
            <a:fillRect/>
          </a:stretch>
        </p:blipFill>
        <p:spPr bwMode="auto">
          <a:xfrm>
            <a:off x="1831098" y="3351685"/>
            <a:ext cx="4741165" cy="2928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1391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02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71480"/>
            <a:ext cx="742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Экспериментирование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" descr="K:\140432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1676">
            <a:off x="6894033" y="2000576"/>
            <a:ext cx="2140883" cy="4222949"/>
          </a:xfrm>
          <a:prstGeom prst="rect">
            <a:avLst/>
          </a:prstGeom>
          <a:noFill/>
        </p:spPr>
      </p:pic>
      <p:pic>
        <p:nvPicPr>
          <p:cNvPr id="11" name="Рисунок 10" descr="P11309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357298"/>
            <a:ext cx="3429024" cy="2571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P113098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964777" y="2821777"/>
            <a:ext cx="3714775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1391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G:\проект ХЛЕБ\Фото для проекта\P1130871.JPG"/>
          <p:cNvPicPr>
            <a:picLocks noChangeAspect="1" noChangeArrowheads="1"/>
          </p:cNvPicPr>
          <p:nvPr/>
        </p:nvPicPr>
        <p:blipFill>
          <a:blip r:embed="rId3" cstate="print"/>
          <a:srcRect t="7557"/>
          <a:stretch>
            <a:fillRect/>
          </a:stretch>
        </p:blipFill>
        <p:spPr bwMode="auto">
          <a:xfrm>
            <a:off x="785786" y="714356"/>
            <a:ext cx="360629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714876" y="642918"/>
            <a:ext cx="3187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Мини-музей хлеба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G:\проект ХЛЕБ\Фото для проекта\P1130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357562"/>
            <a:ext cx="3730580" cy="279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G:\проект ХЛЕБ\Фото для проекта\P1130871.JPG"/>
          <p:cNvPicPr>
            <a:picLocks noChangeAspect="1" noChangeArrowheads="1"/>
          </p:cNvPicPr>
          <p:nvPr/>
        </p:nvPicPr>
        <p:blipFill>
          <a:blip r:embed="rId5" cstate="print"/>
          <a:srcRect l="13437" t="9263" r="56328" b="54688"/>
          <a:stretch>
            <a:fillRect/>
          </a:stretch>
        </p:blipFill>
        <p:spPr bwMode="auto">
          <a:xfrm>
            <a:off x="4857752" y="3429000"/>
            <a:ext cx="3000396" cy="2683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G:\проект ХЛЕБ\Фото для проекта\P1130871.JPG"/>
          <p:cNvPicPr>
            <a:picLocks noChangeAspect="1" noChangeArrowheads="1"/>
          </p:cNvPicPr>
          <p:nvPr/>
        </p:nvPicPr>
        <p:blipFill>
          <a:blip r:embed="rId6" cstate="print"/>
          <a:srcRect l="72500" t="10625" b="63594"/>
          <a:stretch>
            <a:fillRect/>
          </a:stretch>
        </p:blipFill>
        <p:spPr bwMode="auto">
          <a:xfrm>
            <a:off x="4857752" y="1214422"/>
            <a:ext cx="2928958" cy="205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K:\1404323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51676">
            <a:off x="6894033" y="2000576"/>
            <a:ext cx="2140883" cy="42229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G:\проект ХЛЕБ\P1130321.JPG"/>
          <p:cNvPicPr>
            <a:picLocks noChangeAspect="1" noChangeArrowheads="1"/>
          </p:cNvPicPr>
          <p:nvPr/>
        </p:nvPicPr>
        <p:blipFill>
          <a:blip r:embed="rId3" cstate="print"/>
          <a:srcRect l="6757" t="14375" r="11328"/>
          <a:stretch>
            <a:fillRect/>
          </a:stretch>
        </p:blipFill>
        <p:spPr bwMode="auto">
          <a:xfrm>
            <a:off x="4786314" y="3500438"/>
            <a:ext cx="3357586" cy="2632260"/>
          </a:xfrm>
          <a:prstGeom prst="rect">
            <a:avLst/>
          </a:prstGeom>
          <a:noFill/>
        </p:spPr>
      </p:pic>
      <p:pic>
        <p:nvPicPr>
          <p:cNvPr id="2051" name="Picture 3" descr="G:\проект ХЛЕБ\P1130318.JPG"/>
          <p:cNvPicPr>
            <a:picLocks noChangeAspect="1" noChangeArrowheads="1"/>
          </p:cNvPicPr>
          <p:nvPr/>
        </p:nvPicPr>
        <p:blipFill>
          <a:blip r:embed="rId4" cstate="print"/>
          <a:srcRect l="18008" t="31719" r="19062" b="5937"/>
          <a:stretch>
            <a:fillRect/>
          </a:stretch>
        </p:blipFill>
        <p:spPr bwMode="auto">
          <a:xfrm>
            <a:off x="4714876" y="857232"/>
            <a:ext cx="3429024" cy="25478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flipH="1">
            <a:off x="3643306" y="428604"/>
            <a:ext cx="471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G:\проект ХЛЕБ\Фото для проекта\P1130862.JPG"/>
          <p:cNvPicPr>
            <a:picLocks noChangeAspect="1" noChangeArrowheads="1"/>
          </p:cNvPicPr>
          <p:nvPr/>
        </p:nvPicPr>
        <p:blipFill>
          <a:blip r:embed="rId5" cstate="print"/>
          <a:srcRect l="10625" t="5937" r="15195" b="16250"/>
          <a:stretch>
            <a:fillRect/>
          </a:stretch>
        </p:blipFill>
        <p:spPr bwMode="auto">
          <a:xfrm>
            <a:off x="714348" y="3571876"/>
            <a:ext cx="3268934" cy="2571768"/>
          </a:xfrm>
          <a:prstGeom prst="rect">
            <a:avLst/>
          </a:prstGeom>
          <a:noFill/>
        </p:spPr>
      </p:pic>
      <p:pic>
        <p:nvPicPr>
          <p:cNvPr id="2053" name="Picture 5" descr="G:\проект ХЛЕБ\Фото для проекта\P1130864.JPG"/>
          <p:cNvPicPr>
            <a:picLocks noChangeAspect="1" noChangeArrowheads="1"/>
          </p:cNvPicPr>
          <p:nvPr/>
        </p:nvPicPr>
        <p:blipFill>
          <a:blip r:embed="rId6" cstate="print"/>
          <a:srcRect l="14766" t="5312" r="13163" b="5156"/>
          <a:stretch>
            <a:fillRect/>
          </a:stretch>
        </p:blipFill>
        <p:spPr bwMode="auto">
          <a:xfrm rot="5400000">
            <a:off x="762970" y="665734"/>
            <a:ext cx="2760275" cy="2571768"/>
          </a:xfrm>
          <a:prstGeom prst="rect">
            <a:avLst/>
          </a:prstGeom>
          <a:noFill/>
        </p:spPr>
      </p:pic>
      <p:pic>
        <p:nvPicPr>
          <p:cNvPr id="10" name="Picture 1" descr="K:\1404323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51676">
            <a:off x="3036380" y="1500510"/>
            <a:ext cx="2140883" cy="42229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80" y="714356"/>
            <a:ext cx="5500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endParaRPr lang="ru-RU" sz="2800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1285860"/>
            <a:ext cx="81439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в мире ценности, которые никогда не утратят своего значения – это воздух, земля, вода, солнце и жизнь человека. В один ряд с этими словами нужно поставить и слово хлеб.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Современные дети перестали ценить хлеб как главный продукт питания.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Хлеб для них является обыденным продуктом, который можно купить в любом магазине или супермаркете. И порой отношение детей к хлебобулочным изделиям небрежное.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леб –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это символ жизни, здоровья, труда и благополучия.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3080" name="Picture 8" descr="https://www.ou.org/holidays/files/iStock_000022161157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4048171"/>
            <a:ext cx="2826732" cy="188115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72066" y="5929330"/>
            <a:ext cx="3579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Небрежное отношение к хлебу!!!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Home\Desktop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84277"/>
            <a:ext cx="3769878" cy="188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71480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Оригами « Колосок»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документация логопедической группы 2018-19\ФОТО неделя психологии\колосок\P1130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643314"/>
            <a:ext cx="3143272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User\Desktop\документация логопедической группы 2018-19\ФОТО неделя психологии\колосок\P1130757.JPG"/>
          <p:cNvPicPr>
            <a:picLocks noChangeAspect="1" noChangeArrowheads="1"/>
          </p:cNvPicPr>
          <p:nvPr/>
        </p:nvPicPr>
        <p:blipFill>
          <a:blip r:embed="rId4" cstate="print"/>
          <a:srcRect l="60195" t="12500" r="8164" b="27500"/>
          <a:stretch>
            <a:fillRect/>
          </a:stretch>
        </p:blipFill>
        <p:spPr bwMode="auto">
          <a:xfrm>
            <a:off x="4429124" y="714356"/>
            <a:ext cx="1428760" cy="203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Users\User\Desktop\документация логопедической группы 2018-19\ФОТО неделя психологии\колосок\P1130818.JPG"/>
          <p:cNvPicPr>
            <a:picLocks noChangeAspect="1" noChangeArrowheads="1"/>
          </p:cNvPicPr>
          <p:nvPr/>
        </p:nvPicPr>
        <p:blipFill>
          <a:blip r:embed="rId5" cstate="print"/>
          <a:srcRect l="6406" t="15781" r="8515" b="11093"/>
          <a:stretch>
            <a:fillRect/>
          </a:stretch>
        </p:blipFill>
        <p:spPr bwMode="auto">
          <a:xfrm>
            <a:off x="785786" y="1142984"/>
            <a:ext cx="3213793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 descr="C:\Users\User\Desktop\документация логопедической группы 2018-19\ФОТО неделя психологии\колосок\P1130835.JPG"/>
          <p:cNvPicPr>
            <a:picLocks noChangeAspect="1" noChangeArrowheads="1"/>
          </p:cNvPicPr>
          <p:nvPr/>
        </p:nvPicPr>
        <p:blipFill>
          <a:blip r:embed="rId6" cstate="print"/>
          <a:srcRect l="32070"/>
          <a:stretch>
            <a:fillRect/>
          </a:stretch>
        </p:blipFill>
        <p:spPr bwMode="auto">
          <a:xfrm>
            <a:off x="6215074" y="714356"/>
            <a:ext cx="1873192" cy="2068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6" descr="C:\Users\User\Desktop\документация логопедической группы 2018-19\ФОТО неделя психологии\колосок\P1130851.JPG"/>
          <p:cNvPicPr>
            <a:picLocks noChangeAspect="1" noChangeArrowheads="1"/>
          </p:cNvPicPr>
          <p:nvPr/>
        </p:nvPicPr>
        <p:blipFill>
          <a:blip r:embed="rId7" cstate="print"/>
          <a:srcRect l="22929" t="1718" r="10273" b="4062"/>
          <a:stretch>
            <a:fillRect/>
          </a:stretch>
        </p:blipFill>
        <p:spPr bwMode="auto">
          <a:xfrm rot="5400000">
            <a:off x="4518744" y="2767876"/>
            <a:ext cx="3214711" cy="353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 descr="K:\1404323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51676">
            <a:off x="7280707" y="2680100"/>
            <a:ext cx="1619836" cy="31951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 descr="C:\Users\User\Desktop\документация логопедической группы 2018-19\ФОТО логопедическая 2018-19\проект ХЛЕБ\P1130382.JPG"/>
          <p:cNvPicPr>
            <a:picLocks noChangeAspect="1" noChangeArrowheads="1"/>
          </p:cNvPicPr>
          <p:nvPr/>
        </p:nvPicPr>
        <p:blipFill>
          <a:blip r:embed="rId3" cstate="print"/>
          <a:srcRect l="27500" t="27500" r="3593"/>
          <a:stretch>
            <a:fillRect/>
          </a:stretch>
        </p:blipFill>
        <p:spPr bwMode="auto">
          <a:xfrm>
            <a:off x="971600" y="672263"/>
            <a:ext cx="3000396" cy="236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Picture 5" descr="C:\Users\User\Desktop\документация логопедической группы 2018-19\ФОТО логопедическая 2018-19\проект ХЛЕБ\P1130426.JPG"/>
          <p:cNvPicPr>
            <a:picLocks noChangeAspect="1" noChangeArrowheads="1"/>
          </p:cNvPicPr>
          <p:nvPr/>
        </p:nvPicPr>
        <p:blipFill>
          <a:blip r:embed="rId4" cstate="print"/>
          <a:srcRect l="10976" t="12031"/>
          <a:stretch>
            <a:fillRect/>
          </a:stretch>
        </p:blipFill>
        <p:spPr bwMode="auto">
          <a:xfrm>
            <a:off x="971600" y="3605158"/>
            <a:ext cx="3386086" cy="2509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8" name="Picture 8" descr="C:\Users\User\Desktop\документация логопедической группы 2018-19\ФОТО логопедическая 2018-19\проект ХЛЕБ\P11303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1319" y="2192013"/>
            <a:ext cx="3298632" cy="247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357686" y="908720"/>
            <a:ext cx="4102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«Печем печенье»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6" name="Picture 6" descr="C:\Users\User\Desktop\документация логопедической группы 2018-19\ФОТО логопедическая 2018-19\проект ХЛЕБ\P1130432.JPG"/>
          <p:cNvPicPr>
            <a:picLocks noChangeAspect="1" noChangeArrowheads="1"/>
          </p:cNvPicPr>
          <p:nvPr/>
        </p:nvPicPr>
        <p:blipFill>
          <a:blip r:embed="rId3" cstate="print"/>
          <a:srcRect r="18749"/>
          <a:stretch>
            <a:fillRect/>
          </a:stretch>
        </p:blipFill>
        <p:spPr bwMode="auto">
          <a:xfrm>
            <a:off x="5244822" y="908720"/>
            <a:ext cx="3040306" cy="4989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7" name="Picture 7" descr="C:\Users\User\Desktop\документация логопедической группы 2018-19\ФОТО логопедическая 2018-19\проект ХЛЕБ\P1130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079" y="1556792"/>
            <a:ext cx="3906797" cy="293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04614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User\Desktop\документация логопедической группы 2018-19\ФОТО логопедическая 2018-19\проект ХЛЕБ\P1130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6099" y="642918"/>
            <a:ext cx="3071802" cy="230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User\Desktop\документация логопедической группы 2018-19\ФОТО логопедическая 2018-19\проект ХЛЕБ\P113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927947"/>
            <a:ext cx="2251579" cy="300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 descr="C:\Users\User\Desktop\документация логопедической группы 2018-19\ФОТО логопедическая 2018-19\проект ХЛЕБ\P1130456.JPG"/>
          <p:cNvPicPr>
            <a:picLocks noChangeAspect="1" noChangeArrowheads="1"/>
          </p:cNvPicPr>
          <p:nvPr/>
        </p:nvPicPr>
        <p:blipFill>
          <a:blip r:embed="rId5" cstate="print"/>
          <a:srcRect r="47891"/>
          <a:stretch>
            <a:fillRect/>
          </a:stretch>
        </p:blipFill>
        <p:spPr bwMode="auto">
          <a:xfrm>
            <a:off x="6300192" y="2943253"/>
            <a:ext cx="2180341" cy="313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9" name="Picture 5" descr="C:\Users\User\Desktop\документация логопедической группы 2018-19\ФОТО логопедическая 2018-19\проект ХЛЕБ\P1130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017" y="1240250"/>
            <a:ext cx="3972283" cy="297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C:\Users\User\Desktop\документация логопедической группы 2018-19\ФОТО логопедическая 2018-19\проект ХЛЕБ\P11304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578813" y="3301158"/>
            <a:ext cx="3375573" cy="253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7" descr="C:\Users\User\Desktop\документация логопедической группы 2018-19\ФОТО логопедическая 2018-19\проект ХЛЕБ\P113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980926" y="1133365"/>
            <a:ext cx="3000396" cy="22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7773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14348" y="571480"/>
            <a:ext cx="7643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 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логоритмика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" descr="K:\140432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1676">
            <a:off x="6894033" y="2000576"/>
            <a:ext cx="2140883" cy="4222949"/>
          </a:xfrm>
          <a:prstGeom prst="rect">
            <a:avLst/>
          </a:prstGeom>
          <a:noFill/>
        </p:spPr>
      </p:pic>
      <p:pic>
        <p:nvPicPr>
          <p:cNvPr id="7" name="Рисунок 6" descr="P114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9408" y="1063306"/>
            <a:ext cx="3344760" cy="250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11400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3911206"/>
            <a:ext cx="3143272" cy="2357455"/>
          </a:xfrm>
          <a:prstGeom prst="rect">
            <a:avLst/>
          </a:prstGeom>
        </p:spPr>
      </p:pic>
      <p:pic>
        <p:nvPicPr>
          <p:cNvPr id="10" name="Рисунок 9" descr="P1140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3857604"/>
            <a:ext cx="3143272" cy="2357454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57290" y="604401"/>
            <a:ext cx="621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Подвижные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на прогулке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P1130931.JPG"/>
          <p:cNvPicPr>
            <a:picLocks noChangeAspect="1" noChangeArrowheads="1"/>
          </p:cNvPicPr>
          <p:nvPr/>
        </p:nvPicPr>
        <p:blipFill>
          <a:blip r:embed="rId3" cstate="print"/>
          <a:srcRect l="15195" t="27500" r="23984"/>
          <a:stretch>
            <a:fillRect/>
          </a:stretch>
        </p:blipFill>
        <p:spPr bwMode="auto">
          <a:xfrm>
            <a:off x="707299" y="1258084"/>
            <a:ext cx="3072614" cy="2746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P1130947.JPG"/>
          <p:cNvPicPr>
            <a:picLocks noChangeAspect="1" noChangeArrowheads="1"/>
          </p:cNvPicPr>
          <p:nvPr/>
        </p:nvPicPr>
        <p:blipFill>
          <a:blip r:embed="rId4" cstate="print"/>
          <a:srcRect l="19765" t="27500" r="5351" b="8750"/>
          <a:stretch>
            <a:fillRect/>
          </a:stretch>
        </p:blipFill>
        <p:spPr bwMode="auto">
          <a:xfrm>
            <a:off x="707298" y="4127309"/>
            <a:ext cx="3415812" cy="2180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E:\P1130925.JPG"/>
          <p:cNvPicPr>
            <a:picLocks noChangeAspect="1" noChangeArrowheads="1"/>
          </p:cNvPicPr>
          <p:nvPr/>
        </p:nvPicPr>
        <p:blipFill>
          <a:blip r:embed="rId5" cstate="print"/>
          <a:srcRect l="55977" t="27500" r="14843" b="7812"/>
          <a:stretch>
            <a:fillRect/>
          </a:stretch>
        </p:blipFill>
        <p:spPr bwMode="auto">
          <a:xfrm>
            <a:off x="5508103" y="1266912"/>
            <a:ext cx="2816213" cy="468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57290" y="604401"/>
            <a:ext cx="621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гры малой подвижности в группе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E:\P113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3137002" cy="235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E:\P11309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717032"/>
            <a:ext cx="345638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E:\P1130920.JPG"/>
          <p:cNvPicPr>
            <a:picLocks noChangeAspect="1" noChangeArrowheads="1"/>
          </p:cNvPicPr>
          <p:nvPr/>
        </p:nvPicPr>
        <p:blipFill>
          <a:blip r:embed="rId5" cstate="print"/>
          <a:srcRect t="5937" r="15898"/>
          <a:stretch>
            <a:fillRect/>
          </a:stretch>
        </p:blipFill>
        <p:spPr bwMode="auto">
          <a:xfrm>
            <a:off x="5389378" y="1163154"/>
            <a:ext cx="2927038" cy="245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76951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G:\проект ХЛЕБ\Фото для проекта\P1130872.JPG"/>
          <p:cNvPicPr>
            <a:picLocks noChangeAspect="1" noChangeArrowheads="1"/>
          </p:cNvPicPr>
          <p:nvPr/>
        </p:nvPicPr>
        <p:blipFill>
          <a:blip r:embed="rId3" cstate="print"/>
          <a:srcRect t="13889" b="6944"/>
          <a:stretch>
            <a:fillRect/>
          </a:stretch>
        </p:blipFill>
        <p:spPr bwMode="auto">
          <a:xfrm>
            <a:off x="620351" y="928670"/>
            <a:ext cx="7940897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55676" y="583872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выполнено на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500042"/>
            <a:ext cx="7041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«Мамины руки не знают скуки!»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документация логопедической группы 2018-19\ФОТО логопедическая 2018-19\продуктивная деятельность-стенгазеты\DSC_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142984"/>
            <a:ext cx="7715303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714356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</a:t>
            </a:r>
            <a:endParaRPr lang="ru-RU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11587"/>
              </p:ext>
            </p:extLst>
          </p:nvPr>
        </p:nvGraphicFramePr>
        <p:xfrm>
          <a:off x="714348" y="928668"/>
          <a:ext cx="7715304" cy="4602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857652"/>
                <a:gridCol w="3857652"/>
              </a:tblGrid>
              <a:tr h="60722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Вид, тип проекта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познавательно – исследовательский </a:t>
                      </a:r>
                    </a:p>
                    <a:p>
                      <a:pPr algn="ctr"/>
                      <a:endParaRPr lang="ru-RU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72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Продолжительность проекта:</a:t>
                      </a:r>
                      <a:endParaRPr lang="ru-RU" sz="2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Краткосрочный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(01.11. 2019 г. - 22.11.2019 г.)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недели</a:t>
                      </a:r>
                    </a:p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072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Участники проекта:</a:t>
                      </a:r>
                      <a:endParaRPr lang="ru-RU" sz="2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дети подготовительной</a:t>
                      </a:r>
                      <a:r>
                        <a:rPr lang="ru-RU" sz="2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(логопедической)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группы, воспитатели, родители,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24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- логопед</a:t>
                      </a:r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https://i.pinimg.com/originals/86/41/5c/86415c287ec72b72ed96c1f70c324a1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429132"/>
            <a:ext cx="2357454" cy="1877123"/>
          </a:xfrm>
          <a:prstGeom prst="rect">
            <a:avLst/>
          </a:prstGeom>
          <a:noFill/>
        </p:spPr>
      </p:pic>
      <p:pic>
        <p:nvPicPr>
          <p:cNvPr id="4097" name="Picture 1" descr="K:\1404323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7961">
            <a:off x="6441999" y="3975924"/>
            <a:ext cx="1578829" cy="32744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500042"/>
            <a:ext cx="7358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«Мамины руки не знают скуки!»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G:\проект ХЛЕБ\Фото для проекта\P1130881.JPG"/>
          <p:cNvPicPr>
            <a:picLocks noChangeAspect="1" noChangeArrowheads="1"/>
          </p:cNvPicPr>
          <p:nvPr/>
        </p:nvPicPr>
        <p:blipFill>
          <a:blip r:embed="rId3" cstate="print"/>
          <a:srcRect t="10156" b="5937"/>
          <a:stretch>
            <a:fillRect/>
          </a:stretch>
        </p:blipFill>
        <p:spPr bwMode="auto">
          <a:xfrm>
            <a:off x="1285852" y="1570957"/>
            <a:ext cx="7286676" cy="458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500042"/>
            <a:ext cx="7286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Дегустация и чаепитие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с «конкурсными продуктами»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документация логопедической группы 2018-19\ФОТО логопедическая 2018-19\День матери\DSC_0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500174"/>
            <a:ext cx="6929486" cy="461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980728"/>
            <a:ext cx="77768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проекта достигнута: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1) Дети получили в игровой и занимательной форме новые для себя знания, уточнили и углубили представления о то, что хлеб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является главным продуктом питания для человека и как важно его беречь.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2)  Узнали откуда берётся хлеб и как его производят. 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3) Появилось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понимание о том как нелегко людям выращивать хлеб и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уважение к труду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сельскохозяйственных профессий.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4) Сформировались навыки исследовательской деятельности.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5) Развилась познавательная активность, самостоятельность, творчество.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Данный проект доступен для реализации дальнейших планов по воспитанию достойного поколения детей.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2923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img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71538" y="500042"/>
            <a:ext cx="7286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K:\140432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303354">
            <a:off x="5922399" y="-348864"/>
            <a:ext cx="1640403" cy="3320270"/>
          </a:xfrm>
          <a:prstGeom prst="rect">
            <a:avLst/>
          </a:prstGeom>
          <a:noFill/>
        </p:spPr>
      </p:pic>
      <p:pic>
        <p:nvPicPr>
          <p:cNvPr id="8" name="Picture 2" descr="https://i.pinimg.com/originals/86/41/5c/86415c287ec72b72ed96c1f70c324a1c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3" y="3000372"/>
            <a:ext cx="3737637" cy="28060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89821244"/>
              </p:ext>
            </p:extLst>
          </p:nvPr>
        </p:nvGraphicFramePr>
        <p:xfrm>
          <a:off x="642910" y="1928802"/>
          <a:ext cx="77867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2910" y="642918"/>
            <a:ext cx="7929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 формирование у детей представлений о ценности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леба. </a:t>
            </a:r>
          </a:p>
          <a:p>
            <a:endParaRPr lang="ru-RU" dirty="0"/>
          </a:p>
        </p:txBody>
      </p:sp>
      <p:pic>
        <p:nvPicPr>
          <p:cNvPr id="8" name="Picture 1" descr="K:\1404323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112845">
            <a:off x="6759846" y="4785111"/>
            <a:ext cx="1155117" cy="22967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858000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071538" y="857232"/>
            <a:ext cx="6429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66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Предварительная работа: 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6633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548904681"/>
              </p:ext>
            </p:extLst>
          </p:nvPr>
        </p:nvGraphicFramePr>
        <p:xfrm>
          <a:off x="714348" y="1397000"/>
          <a:ext cx="77867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" descr="K:\1404323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112845">
            <a:off x="6099977" y="3759120"/>
            <a:ext cx="1652701" cy="37265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71670" y="785794"/>
            <a:ext cx="51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306181"/>
              </p:ext>
            </p:extLst>
          </p:nvPr>
        </p:nvGraphicFramePr>
        <p:xfrm>
          <a:off x="755577" y="1466088"/>
          <a:ext cx="7745514" cy="4389120"/>
        </p:xfrm>
        <a:graphic>
          <a:graphicData uri="http://schemas.openxmlformats.org/drawingml/2006/table">
            <a:tbl>
              <a:tblPr/>
              <a:tblGrid>
                <a:gridCol w="7745514"/>
              </a:tblGrid>
              <a:tr h="38917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понимание</a:t>
                      </a:r>
                      <a:r>
                        <a:rPr lang="ru-RU" sz="20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детьми ценности и пользы хлеба в жизни человека;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расширить представления о хлебобулочных изделиях, уметь их различать</a:t>
                      </a:r>
                      <a:r>
                        <a:rPr lang="ru-RU" sz="20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</a:t>
                      </a:r>
                      <a:endParaRPr lang="ru-RU" sz="2000" dirty="0" smtClean="0">
                        <a:solidFill>
                          <a:srgbClr val="00000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сформировать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устойчивый интерес к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сельскохозяйственному труду взрослых;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воспитание </a:t>
                      </a: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бережного отношения к хлебу,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уважения к труду взрослых;</a:t>
                      </a:r>
                      <a:endParaRPr lang="ru-RU" sz="20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воспитание уважительного отношение к обычаям и традициям русской</a:t>
                      </a:r>
                      <a:r>
                        <a:rPr lang="ru-RU" sz="20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культуры;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2000" b="0" i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у детей познавательной активности, творческих способностей.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i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" descr="K:\140432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12845">
            <a:off x="6611359" y="4042626"/>
            <a:ext cx="1652701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G:\wp19068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1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928662" y="357166"/>
          <a:ext cx="7143800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 rot="17835500">
            <a:off x="536377" y="3939589"/>
            <a:ext cx="4709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37501"/>
              </p:ext>
            </p:extLst>
          </p:nvPr>
        </p:nvGraphicFramePr>
        <p:xfrm>
          <a:off x="642910" y="571479"/>
          <a:ext cx="7929618" cy="563236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14578"/>
                <a:gridCol w="5715040"/>
              </a:tblGrid>
              <a:tr h="1613134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Социально -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коммуникативное развитие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Моделирование ситуации «Если мы не будем работать на полях…»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Свободное общение «Как получается мука»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Дидактические игры «Сад - огород – поле», «Подбери словечко», «Кто выращивает хлеб», «Что сначала, что потом, «Что нужно для замешивания теста», «Что из какой муки испекли», «Кто больше назовет хлебобулочных изделий»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Сюжетно-ролевая игра «Пекарня», «Булочная»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Строительно</a:t>
                      </a: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конструктивные игры «Пекарня»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 «Культура поведение за столом», «Бережное отношение к хлебу»</a:t>
                      </a:r>
                      <a:endParaRPr lang="ru-RU" sz="1200" b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23353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Познавательное развитие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 воспитателя с обсуждением «Откуда пришел хлеб», «Хлеб всему голова»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Образовательная деятельность «От поля до стола» (процесс производства хлеба)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Проблемная ситуация «Если не будет хлеба, то что?..»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Экспериментирование «Отделяем зерна от плевел»,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«Превращаем зерна в муку»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Конструирование из строительного материала 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Сельскохозяйственные машины»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Презентация с заучиванием стихотворений «Как колосок хлебом на стол пришел»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5356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Речевое развитие</a:t>
                      </a:r>
                    </a:p>
                    <a:p>
                      <a:pPr algn="ctr"/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Интервьюирование «Зачем нужен хлеб»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Образовательная деятельность «Хлеб»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Беседа «Сельские профессии»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Составление рассказов по картинкам «Жатва , «Рожь», «Уборка урожая»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Подобрать загадки, пословицы и поговорки о хлебе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Проговаривание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чистоговорок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 о хлебе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стихов Е Трутнева «Зерно, Т Коломиец «Праздник каравая»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рассказов Э.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Шим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«Хлеб растет», 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975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Г. Алмазов «Горбушка», Ю. Крутогоров «Про булку белую и кашу пшенную»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Чтение сказок «Нынешний хлеб», «Крылатый, мохнатый да масляный»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Просмотр мультфильмов «Легкий хлеб», «История о том, как девочка наступила на хлеб»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https://i.pinimg.com/originals/86/41/5c/86415c287ec72b72ed96c1f70c324a1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357694"/>
            <a:ext cx="2071702" cy="16495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K:\0001-002-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853158"/>
              </p:ext>
            </p:extLst>
          </p:nvPr>
        </p:nvGraphicFramePr>
        <p:xfrm>
          <a:off x="642910" y="428605"/>
          <a:ext cx="7929618" cy="613747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86016"/>
                <a:gridCol w="5643602"/>
              </a:tblGrid>
              <a:tr h="2405317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Художественно-эстетическое развитие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Рассматривание  Иллюстраций с зерновыми культурами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 «Хлебобулочные изделия»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Лепка из соленого теста «Хлебобулочные изделия»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Макет «Мини-музей хлеба»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Аппликация «Пышки да ватрушки»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Коллективная работа рисование с аппликацией  «Хлебобулочные изделия»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Оригами «Колосок»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Практическая деятельность- Печем печенье</a:t>
                      </a:r>
                    </a:p>
                    <a:p>
                      <a:r>
                        <a:rPr lang="ru-RU" sz="14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Прослушивание песен о хлебе «Пеку, пеку », «Отличные, пшеничные»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5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Физическое развитие</a:t>
                      </a:r>
                    </a:p>
                    <a:p>
                      <a:pPr algn="ctr"/>
                      <a:r>
                        <a:rPr lang="ru-RU" sz="1800" b="1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Артикуляционная гимнастика  «В гостях у колобка»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Пальчиковая гимнастика «Зернышко», «Расти колосок»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Физкультурная минутка «Каравай»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Подвижная игра «Что мы делали не скажем, а что видели -покажем», «Пирожок», «Каравай»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141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с родителями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- Составление алгоритма «Откуда к нам хлеб пришел», составление             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рассказов «Как раньше хлеб выращивали?».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Пополнение книжного уголка книгами о хлебе.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-Домашнее задание :фото для стенгазеты  «Юные пекари»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 Чтение дома рассказов, стихов о хлеборобах,  хлебе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1400" b="1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на лучшую выпечку «Мамины руки не</a:t>
                      </a:r>
                      <a:r>
                        <a:rPr lang="ru-RU" sz="1400" b="1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знают скуки»</a:t>
                      </a:r>
                      <a:endParaRPr lang="ru-RU" sz="1400" b="1" u="none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1" descr="K:\140432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12845">
            <a:off x="1340553" y="4316638"/>
            <a:ext cx="1310313" cy="2605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493</Words>
  <Application>Microsoft Office PowerPoint</Application>
  <PresentationFormat>Экран (4:3)</PresentationFormat>
  <Paragraphs>132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Home</cp:lastModifiedBy>
  <cp:revision>64</cp:revision>
  <dcterms:created xsi:type="dcterms:W3CDTF">2018-12-04T19:20:13Z</dcterms:created>
  <dcterms:modified xsi:type="dcterms:W3CDTF">2019-12-15T16:02:06Z</dcterms:modified>
</cp:coreProperties>
</file>